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C4E075-C020-438F-A602-F177CCB241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C509EA-D9C8-4368-B232-D433932BD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763842-4F7B-498D-98A2-1414453CE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4A176E-CC99-4546-B81B-513FE4C89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DC8E60-BC78-43DB-972A-CA3C75A6A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EE7AC1-5837-42A6-9313-C984D4E808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568A3B-FDDE-4987-A098-A956738EE6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524BE6-47C3-47E3-B88D-3BDCC0FE0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D2FDFF-1385-4179-9578-D71F30DEE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63C6F-B61F-443F-BCE1-2C92B554E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A3206-4DCA-46DB-A768-086F5A1E0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32423214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ppt课件护理查房文献引用</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护理查房的目的和意义</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文献引用在护理查房中的重要性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文献引用在护理查房中的引用方法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文献引用在护理查房中的注意事项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文献引用在护理查房中的实际应用案例</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护理查房的目的和意义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提高护理人员的专业知识和技能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通过护理查房，护理人员可以学习和掌握更多关于疾病和护理的知识和技能，从而提高他们的专业水平。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促进护理工作的规范化和标准化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通过引用相关的文献和指南，护理查房可以帮助护理人员更好地理解和掌握护理工作的规范和标准，从而促进护理工作的规范化、标准化。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提高护理质量和患者满意度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通过护理查房，护理人员可以更加全面地了解患者的病情和需求，从而提供更加精准、个性化的护理服务，提高护理质量和患者满意度。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42" r="16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通过开展高质量的护理查房，可以提升护理学科的地位和影响力，使更多的人认识到护理工作的重要性和价值。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提升护理学科的地位和影响力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通过引用相关的文献和指南，可以促进不同地区、不同医院、不同科室之间的学术交流和合作，推动护理学科的发展。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促进护理学术交流和合作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通过引用最新的研究成果和进展，可以推动护理科研的发展，为护理实践提供更加科学、有效的理论支持和实践指导。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推动护理科研的发展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文献引用在护理查房中的重要性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文献引用能够提供权威的理论依据和最新的研究成果，使护理查房更具科学性和专业性，从而提高查房质量。</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文献引用能够为护理查房提供有力的证据支持，使护理人员更加信服和认同，从而提高护理人员的专业素养和责任心。</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文献引用能够使护理查房内容更加丰富和全面，避免查房过程中的遗漏和偏差，确保查房的准确性和可靠性。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提高查房质量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增强说服力</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文献引用能够提供客观、权威的数据和事实，使护理查房的观点更具说服力，更容易被接受和认可。</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文献引用能够为护理查房提供科学的论证和解释，使护理人员更加深入地理解相关知识和理论，从而更好地应用于实际工作中。</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文献引用能够提高护理查房的说服力，使护理人员在面对患者和家属时更有信心和底气，更好地沟通和交流。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文献引用能够为护理查房提供学术交流的平台，使护理人员能够了解最新的研究成果和学术动态，促进学术交流和合作。</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文献引用能够提高护理人员的学术素养和水平，使其在学术交流中更具话语权和影响力，为学科的发展做出更大的贡献。</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文献引用能够促进不同医疗机构之间的学术交流和合作，共同推动护理学科的发展和创新。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促进学术交流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文献引用在护理查房中的引用方法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088" r="1308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直接引用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直接引用是指在护理查房中直接引用他人的研究成果或观点，并注明出处。</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直接引用可以增强说服力，但需注意引用的准确性和恰当性，避免误导或产生歧义。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https://d.book118.com/215324232140011112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2024-09-18T20:58:22.748</cp:lastPrinted>
  <dcterms:created xsi:type="dcterms:W3CDTF">2024-09-18T12:58:22Z</dcterms:created>
  <dcterms:modified xsi:type="dcterms:W3CDTF">2024-09-18T12:58:24Z</dcterms:modified>
</cp:coreProperties>
</file>