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313B9-AF4B-48C0-964D-1E447358C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7A9A9-77B1-4BA1-B2D5-5E11738D9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20E02-FF4E-4615-AE6F-16118410E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3B3F8-A00E-4865-B888-20380AAD0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C9C46-EE2A-447E-A4C0-FB574A813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10942-634D-41FA-B586-42B3002A7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F8E81-69B1-4B2A-B218-34791B364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85DB4-B4EA-40B2-8CE6-06AFDB4BD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E2C81-F707-46FA-B8BE-95D030740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1E660-FFDD-4C62-8190-ADAB6F830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4CA45-5137-4506-9200-EA0529064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24301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学生安全工作总结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上学期学生安全工作回顾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本学期学生安全工作重点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学生安全事故案例分析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学生安全工作中存在的问题与挑战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下一步学生安全工作改进措施与建议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151" b="91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58" b="108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保障学生安全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学生是国家的未来和希望，保障他们的生命安全和身心健康是教育工作的首要任务。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当前社会环境下，学生面临的安全问题日益复杂，包括校园安全、网络安全、交通安全等，需要全面加强安全管理。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安全稳定的校园环境是提升教育质量的基础，有利于学生的全面发展。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本次总结涵盖过去一学年的学生安全工作。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涉及校园内及校园周边的安全环境。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包括安全教育、安全管理、安全事件处理等方面的工作。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上学期学生安全工作回顾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上学期共开设安全课程32节，内容涵盖消防安全、交通安全、防溺水、防欺凌等方面。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安全课程开设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通过校园广播、宣传栏、主题班会等多种形式，定期向学生宣传安全知识，提高学生安全意识。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安全知识宣传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组织学生进行火灾逃生、地震疏散等安全演练，增强学生自救自护能力。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安全演练实施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安全教育开展情况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安排专人对校园进行定期巡查，及时发现并排除安全隐患。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严格管理学生出入校园，实行请假制度和来访登记制度，确保学生安全。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学生出入管理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加强对学校食堂和周边食品摊点的监管，确保学生饮食安全。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食品安全监管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校园安全管理措施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定期组织学生进行应急演练，如火灾、地震等，提高学生应对突发事件的能力。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针对可能发生的突发事件，制定相应的应急预案，明确应对措施和责任人。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对演练效果进行评估，针对存在问题进行改进和完善，确保预案的实用性和有效性。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本学期学生安全工作重点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制作安全教育宣传资料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制作各类安全教育宣传海报、手册、视频等，放置在校园显眼位置或班级内，方便学生随时学习。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开展安全应急演练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定期组织学生进行火灾逃生、地震避险等安全应急演练，提高学生应对突发事件的能力。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定期开展安全知识讲座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邀请专业人士进校开展防火、防盗、防溺水、防校园欺凌等安全知识讲座，提高学生安全意识和防范能力。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加强安全教育力度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417" r="14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定期检查和维护校园设施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定期对校园内的建筑、设施、设备等进行检查和维护，确保其安全可靠。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针对校园内可能存在的安全隐患，制定详细的安全管理制度和应急预案。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加强校园巡逻和值班制度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安排专职人员或保安进行校园24小时巡逻，确保校园安全；同时加强值班制度，确保遇到突发事件时能够及时响应。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完善校园安全管理制度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389" b="5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建立应急处理机制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建立学校应急处理中心，负责协调处理各类突发事件，确保事件能够得到及时妥善处理。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加强应急队伍建设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组建专业的应急处理队伍，包括医疗、心理、安保等方面的人员，确保在突发事件发生时能够迅速响应。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开展应急处理培训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对应急处理队伍进行定期培训，提高其应对突发事件的能力和水平。同时，也可以对全体师生开展基本的应急处理培训，提高其自救互救能力。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提升应急处理能力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https://d.book118.com/215324301011011110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2024-09-15T03:31:49.665</cp:lastPrinted>
  <dcterms:created xsi:type="dcterms:W3CDTF">2024-09-14T19:31:49Z</dcterms:created>
  <dcterms:modified xsi:type="dcterms:W3CDTF">2024-09-14T19:31:51Z</dcterms:modified>
</cp:coreProperties>
</file>