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BEAA99-D746-417A-9676-D207C26A8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0DDC52-9486-48EC-9483-51DADD524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359A9E-8183-4B74-B59D-21D61342D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4C78CC-CF00-4F81-AFC7-0BBB91D35B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2C4002-84B7-4FBB-B74D-C42F0F0772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36BAB9-C90C-4501-A112-072D80591D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D5BEBA-6D84-4A2B-8A06-301335BC1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743298-E2A2-4419-BEAA-007B016D4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99648D-9B6A-4432-859D-95508397B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D12D81-5CD7-4BC6-BA45-3F9445DC96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72DBA2-B108-4177-9DAE-0A7D17DAC5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53301210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系统漏洞风险识别与防范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汇报时间：2024-01-18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系统漏洞概述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风险防范措施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应急响应计划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本文旨在识别系统漏洞风险，并提供相应的防范措施，以确保系统的安全性和稳定性。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随着信息技术的不断发展，系统漏洞已经成为威胁网络安全的重要因素之一。为了保护系统免受攻击和数据泄露，需要对系统漏洞进行及时识别和防范。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介绍常见的系统漏洞识别方法，如漏洞扫描、代码审计等。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识别系统漏洞的方法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提出针对不同类型的系统漏洞的防范措施，如补丁管理、访问控制等。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防范系统漏洞的措施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阐述系统漏洞可能带来的危害，如数据泄露、系统崩溃等。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系统漏洞的危害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通过实际案例，分析系统漏洞的成因和防范措施的有效性。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系统漏洞概述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系统漏洞是指计算机系统在硬件、软件或通信协议等方面存在的安全缺陷，攻击者可以利用这些缺陷对系统进行非法访问或破坏。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系统漏洞可分为操作系统漏洞、应用软件漏洞、网络通信漏洞等。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技术缺陷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由于技术水平和经验不足，可能在系统设计、编码或测试过程中产生漏洞。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配置不当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系统配置不当或未及时更新补丁，可能导致安全漏洞的出现。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人为因素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恶意攻击者或内部人员利用系统漏洞进行非法操作，也是漏洞产生的原因之一。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漏洞产生的原因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攻击者利用漏洞窃取敏感数据，如用户密码、个人信息等。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数据泄露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攻击者利用漏洞对系统进行恶意攻击，导致系统崩溃或无法正常运行。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系统瘫痪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漏洞可能被用来传播病毒、蠕虫等恶意软件，对系统和用户造成损害。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恶意软件传播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漏洞对系统安全的影响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使用自动化工具对系统进行全面扫描，发现潜在的安全漏洞。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漏洞扫描器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306" r="13306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将扫描结果与已知的漏洞库进行比对，识别出存在的漏洞。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漏洞库比对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对识别出的漏洞进行评估，确定其危害程度和紧急度。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漏洞评估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基于漏洞扫描的风险识别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模拟攻击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通过模拟恶意攻击者的行为，对系统进行渗透测试，发现可被利用的安全漏洞。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渗透测试工具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使用专业的渗透测试工具，如Metasploit、Nmap等，对系统进行深度检测。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漏洞验证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对渗透测试中发现的漏洞进行验证，确保其真实存在并具有危害性。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基于渗透测试的风险识别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https://d.book118.com/215330121023011101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2024-09-09T09:21:24.993</cp:lastPrinted>
  <dcterms:created xsi:type="dcterms:W3CDTF">2024-09-09T01:21:25Z</dcterms:created>
  <dcterms:modified xsi:type="dcterms:W3CDTF">2024-09-09T01:21:27Z</dcterms:modified>
</cp:coreProperties>
</file>