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1A716-6F7E-4C74-B0F1-DC0222709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9AF0C-BC39-4907-B970-55C918434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7AE5D-AE66-4BD3-8B48-DC1D63B43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B15A0-368E-4D26-8D77-72F758F1D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BF5EDB-A22C-4B47-956B-20E7901F4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722CE5-A7C2-4DD8-B834-5D71CB280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FB385F-B257-4D5A-8E7A-FB0D35A16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FB058-3F3E-4B2F-AFBA-F60FEF4D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B908F-59FA-441C-8F98-637C2E261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F3D42-C170-4BDE-828D-BC91C36A4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AA9D5-7BA9-48E6-81E0-B0D0C41DC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313020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全市庆祝国际妇女节暨妇联工作总结表彰大会上的讲话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全市妇联工作总结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国际妇女节庆祝活动安排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表彰优秀妇联干部和先进集体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全市妇联工作展望和未来发展计划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1125" r="21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庆祝国际妇女节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国际妇女节是全球范围内庆祝女性地位和权益的节日，旨在促进性别平等和女性赋权。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总结妇联工作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妇联是妇女自愿组织的群众团体，旨在维护妇女权益、促进妇女发展。本次大会将对过去一年的妇联工作进行总结，表彰先进，激励更多妇女积极参与社会建设。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推动妇女事业发展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通过本次大会，进一步凝聚妇女力量，推动妇女事业发展，为实现全面建设社会主义现代化国家的目标贡献力量。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XX市会议中心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全市妇联工作总结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妇女儿童权益保护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妇女创业就业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妇女健康促进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妇女文化活动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过去一年的主要工作成果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0409" r="1040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5754" r="1575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7675" r="1767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加强妇女儿童权益保护工作，开展法律宣传和咨询活动，为妇女儿童提供法律援助。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积极推动妇女创业就业，组织各类培训和招聘活动，为妇女提供更多的就业机会。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开展妇女健康促进活动，加强妇女健康教育，提高妇女健康水平。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组织丰富多彩的妇女文化活动，丰富妇女的精神文化生活。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妇联工作机制还需要进一步完善，提高工作效率和质量。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工作机制不够完善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20625" r="20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工作覆盖面不够广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妇联工作资源有限，需要更多的社会支持和资源投入。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妇联工作还需要进一步扩大覆盖面，更好地服务广大妇女群众。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进一步完善妇联组织建设，提高组织凝聚力和战斗力。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加强组织建设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积极推动妇女事业发展，促进男女平等和妇女全面发展。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推动妇女事业发展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加强宣传教育工作，提高广大妇女的自我保护意识和能力。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加强宣传教育工作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深化维权服务工作，为妇女群众提供更加优质、便捷的维权服务。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深化维权服务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未来工作计划和目标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国际妇女节庆祝活动安排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8379" r="283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6399" r="163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庆祝国际妇女节，展现女性风采，促进性别平等。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通过庆祝活动，提高社会对女性地位和作用的关注，增强女性自信心和自尊心，促进男女平等和女性全面发展。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活动主题和目的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包括文艺演出、表彰颁奖、互动体验等多种形式。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可以采用线上和线下相结合的方式，如线上直播、线下活动现场等。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活动内容和形式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形式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根据实际情况确定具体日期和时间。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可以选择公共场所或会议中心等适合举办大型活动的场地。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https://d.book118.com/215331302032011041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2024-09-01T15:33:01.331</cp:lastPrinted>
  <dcterms:created xsi:type="dcterms:W3CDTF">2024-09-01T07:33:01Z</dcterms:created>
  <dcterms:modified xsi:type="dcterms:W3CDTF">2024-09-01T07:33:03Z</dcterms:modified>
</cp:coreProperties>
</file>