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37824-7732-4F27-8823-5AA4113F4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721D3-3469-4736-B5AA-4A4A62DE2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E492C-FCA7-4A46-93F1-9F02F6C34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13DAEB-5CD1-4559-B699-7739CB9C3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3BA73E-61B6-4B29-8A84-74DBAFCD5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46FDFA-BE10-4981-823F-D60EF37E9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C654A8-31C1-478B-BA99-DF9A288A8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7038C0-95F2-4253-A29D-DCA42E45B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3B9598-BA64-496F-89F4-BC5C0157D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98EBB-C993-4DC6-8F52-A34F8BA38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8D4F6E-04DE-41D5-A8CA-2D2BB0AAC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332311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糖尿病管理查房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糖尿病管理策略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个体化治疗计划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患者教育及自我管理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糖尿病是一种常见的慢性代谢性疾病，由胰岛素分泌不足或作用缺陷引起的高血糖为特征。根据病因和临床表现，糖尿病可分为1型糖尿病、2型糖尿病、妊娠期糖尿病和其他特殊类型糖尿病。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糖尿病是一种以高血糖为特征的代谢性疾病，由于胰岛素分泌不足或作用缺陷，导致体内糖、蛋白质和脂肪代谢紊乱。长期高血糖可导致多种器官损害，如肾脏、心血管、神经和视网膜等。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糖尿病的病因和病理机制较为复杂，主要包括遗传因素、环境因素和免疫因素等。其中，2型糖尿病主要与胰岛素抵抗和β细胞功能缺陷有关，而1型糖尿病则与自身免疫和β细胞破坏有关。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发病机制涉及多个方面，包括遗传因素、环境因素和免疫因素等。其中，2型糖尿病的病理机制主要是胰岛素抵抗和β细胞功能缺陷，导致胰岛素分泌不足或作用缺陷。而1型糖尿病则与自身免疫反应有关，导致β细胞破坏和胰岛素分泌不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糖尿病的并发症包括急性并发症和慢性并发症。急性并发症包括低血糖、高血糖高渗状态和糖尿病酮症酸中毒等，而慢性并发症则包括心血管疾病、脑血管疾病、肾脏病变、视网膜病变和神经病变等。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并发症对患者的健康和生活质量产生严重影响。急性并发症如低血糖、高血糖高渗状态和糖尿病酮症酸中毒等，可能导致昏迷、休克甚至死亡。而慢性并发症如心血管疾病、脑血管疾病、肾脏病变、视网膜病变和神经病变等，可导致患者残疾或死亡。因此，对糖尿病的有效管理至关重要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糖尿病的并发症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糖尿病管理策略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根据患者的身高、体重、年龄、性别、活动量等因素，制定符合患者营养需求的饮食计划。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制定个性化饮食计划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控制总热量摄入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合理分配营养素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控制盐、糖、脂肪摄入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根据患者的血糖水平、体重等指标，控制每日总热量摄入，以达到控制血糖和体重的目的。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保证膳食中碳水化合物、蛋白质、脂肪的合理比例，以满足患者的营养需求。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限制高糖、高脂肪、高盐食物的摄入，以降低糖尿病并发症的风险。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制定运动计划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坚持适量运动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注意运动安全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定期评估运动效果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运动管理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根据患者的年龄、身体状况、运动习惯等因素，制定适合患者的运动计划。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鼓励患者每天进行适量的有氧运动，如快走、慢跑、游泳等，以增强身体代谢和免疫力。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避免剧烈运动和过度疲劳，以免引起血糖波动和身体不适。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根据患者的身体状况和运动情况，定期评估运动效果，调整运动计划。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890" r="2289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22" r="1882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患者应遵循医生的医嘱，按时按量服用药物，不可随意更改剂量或停药。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了解药物的副作用和注意事项，如有不适及时向医生反馈。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定期到医院进行复查，监测血糖和相关指标的变化，以便及时调整治疗方案。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了解低血糖的症状和应对方法，避免低血糖的发生。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遵循医嘱用药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注意药物副作用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定期复查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预防低血糖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818" r="1681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根据医生的建议，定期监测血糖，以便及时了解血糖变化情况。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定期监测血糖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将每次监测的血糖数据记录下来，以便进行分析和评估。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记录血糖数据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根据血糖监测数据，分析血糖变化趋势，为调整治疗方案提供依据。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分析血糖变化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将血糖监测结果及时与医生沟通，以便医生根据情况调整治疗方案。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与医生沟通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血糖监测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个体化治疗计划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https://d.book118.com/215332311302011103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2024-09-13T06:32:16.191</cp:lastPrinted>
  <dcterms:created xsi:type="dcterms:W3CDTF">2024-09-12T22:32:16Z</dcterms:created>
  <dcterms:modified xsi:type="dcterms:W3CDTF">2024-09-12T22:32:18Z</dcterms:modified>
</cp:coreProperties>
</file>