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AD82A-AD72-43BF-BE9C-7DF8F5F24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5CF9E-CF72-437B-B2D0-4813EADB1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8F106-ECFD-4353-9E3D-E61EB0FAF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D2DA7-CE76-46EE-99FD-46002F1FF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5161B-EE7A-4F34-9F03-E01BEF021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B4B7CC-1B12-4187-A090-C5109752F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790B6D-64FE-4707-B4E8-AC0C6B9D6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5C85B-AB3C-45ED-A9A1-5A5417BD6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0DAF0-8B39-4DC1-97B8-DC572E0EE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138DD-6C85-4C84-A9CC-C33D36423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F87A3-591B-431C-9EDF-6BBBC78FC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3303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科技成果鉴定评审专家培训案例分析与实践演练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案例分析：成功科技成果鉴定评审实践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实践演练：模拟科技成果鉴定评审过程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专家能力提升与团队建设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科技成果鉴定评审现状及挑战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鉴定评审流程不规范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当前科技成果鉴定评审存在流程不规范、标准不明确等问题，导致评审结果的科学性和公正性受到质疑。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专家队伍素质参差不齐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专家队伍在学术水平、实践经验等方面存在差异，影响鉴定评审的质量和效率。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科技成果多样化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随着科技的发展，科技成果呈现多样化趋势，对鉴定评审工作提出了更高的要求。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专家应具备深厚的学术背景和丰富的实践经验，能够引领相关领域的发展。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学术引领者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评审把关人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咨询建议者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专家应严格遵循评审标准和流程，对科技成果进行客观、公正的评价。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专家应为科技成果的转化和应用提供有价值的咨询和建议。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通过培训，提高专家队伍的学术水平和实践经验，增强鉴定评审能力。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提高专家队伍素质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明确鉴定评审的标准和流程，提高评审结果的科学性和公正性。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规范鉴定评审流程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通过专家的咨询和建议，推动科技成果的转化和应用，促进科技与经济的融合发展。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促进科技成果转化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评估科技成果在理论、方法、技术等方面的创新程度，是否突破现有科技水平，具有显著的创新性。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创新程度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明确科技成果的创新点，包括新的理论、新的技术、新的应用等，并分析其创新点的重要性和意义。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评估科技成果的创新价值，包括学术价值、技术价值、经济价值等，并分析其对社会和经济发展的潜在影响。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分析科技成果在技术实现过程中的难度和复杂性，包括技术路线的可行性、技术关键点的突破等。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技术先进性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评估科技成果在技术水平方面的先进性，是否达到国际先进水平或国内领先水平。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评估科技成果的技术成熟度，包括技术稳定性、可靠性、安全性等方面的表现。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技术水平评价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分析科技成果的应用前景，包括应用领域、市场需求、竞争态势等方面的考虑。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应用前景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评估科技成果在实际应用中的效果，包括性能指标、经济效益、社会效益等方面的表现。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分析科技成果的应用推广价值，包括推广的难易程度、推广成本、推广效益等方面的考虑。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应用推广价值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应用价值分析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社会效益预测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分析科技成果对社会发展的潜在影响，包括环境改善、资源节约、生活质量提高等方面的考虑。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综合效益评价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综合考虑科技成果的经济效益和社会效益，进行综合评价，并分析其对社会和经济发展的贡献程度。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预测科技成果在未来可能产生的经济效益，包括直接经济效益和间接经济效益的评估。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社会经济效益预测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案例分析：成功科技成果鉴定评审实践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该技术成果属于某领域前沿，具有突破性和创新性，解决了该领域长期存在的技术难题。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组织专家进行现场考察、听取汇报、审阅材料，对技术成果的创新性、实用性、经济效益等进行评价。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经过专家评审，该技术成果被认定为具有国际领先水平，为该领域的发展做出了重要贡献。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鉴定结果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案例一：某领域突破性技术成果鉴定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经过专家评审，该创新成果被认定为具有广泛的应用前景和市场价值，为推动相关产业的发展做出了积极贡献。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该创新成果涉及多个领域和行业的交叉应用，具有广泛的应用前景和市场潜力。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组织跨行业专家进行评审，从技术可行性、市场需求、产业前景等方面进行评估。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案例二：跨行业应用创新成果评审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https://d.book118.com/215333030023011101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2024-09-09T09:22:19.164</cp:lastPrinted>
  <dcterms:created xsi:type="dcterms:W3CDTF">2024-09-09T01:22:19Z</dcterms:created>
  <dcterms:modified xsi:type="dcterms:W3CDTF">2024-09-09T01:22:21Z</dcterms:modified>
</cp:coreProperties>
</file>