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E8B5B-D050-4F92-9561-153A450D9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C5C38-9BA2-48F8-AB4C-1711A54C7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41A13-D2D5-483A-8DB0-F588C59B5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644C5E-2BF4-472A-A55A-7861DC8DB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70D917-5AC5-4DDD-B975-DA3F74BBD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E05CFC-9738-4168-830E-11E5DE0E0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BF6BE9-5F5F-4F01-855A-D7D7D95C5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29B033-6003-4582-BF2F-E479673BC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BEB677-C16E-4495-BE1B-7B72A5222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0CD3E-6F5B-41BC-8AB7-CF7C2079C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427F6-753A-4189-8CCC-69A2C8498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33311133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项目质量管理方案的质量控制方法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质量控制方法与工具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质量控制的关键因素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质量控制是指在项目执行过程中，对项目产出物的质量进行检查、测量、测试和验证，以确保其符合预期的质量标准和要求的一系列活动。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质量控制的目的是确保项目产出物符合预期的质量要求，减少缺陷和错误，提高客户满意度和项目成功率。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提高客户满意度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优质的项目产出物可以提高客户满意度，增强客户对项目的信任和认可，有利于项目的长期合作和发展。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降低项目风险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通过质量控制，可以及时发现和纠正项目中的问题，避免问题扩大和影响项目进展，降低项目失败的风险。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保证项目质量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通过质量控制，可以确保项目产出物符合预期的质量标准，减少缺陷和错误，提高项目的整体质量。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0594" r="30594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关注点不同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质量控制关注项目产出物的质量是否符合预期要求，而质量保证关注项目过程和方法的正确性、有效性以及是否符合质量标准。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实施方式不同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质量控制采用检查、测量、测试和验证等手段来确保项目产出物的质量，而质量保证则通过制定质量标准、建立质量保证体系、进行过程改进等方式来提高项目质量。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作用不同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质量控制是确保项目产出物质量符合预期要求的重要手段，而质量保证则是提高项目整体质量、降低项目风险的重要途径。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质量控制与质量保证的区别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质量控制方法与工具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用于监控过程稳定性，通过收集数据、计算控制限并绘制图表，以识别过程中的异常波动。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评估过程满足质量要求的能力，通过计算过程能力指数（如Cp、Cpk）来衡量过程的稳定性和一致性。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统计过程控制（SPC）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过程能力分析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从生产批次中随机抽取样本进行检验，以评估整批产品的质量水平。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抽样检验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对生产批次中的每个产品进行逐一检验，以确保所有产品均符合质量要求。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全数检验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质量检验与测试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质量体系审计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评估组织的质量管理体系的有效性和一致性，包括文件审查、现场观察和员工访谈等方式。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对特定过程或活动进行评估，以确定其满足质量要求和目标的能力。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质量审计与评估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通过消除浪费、提高效率和灵活性来改进生产过程，实现高质量、低成本和快速响应市场需求的目标。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戴明环（PDCA循环）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通过计划、执行、检查和行动四个阶段的循环，实现持续改进和质量管理水平的提升。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六西格玛管理法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强调以数据和事实为基础，通过减少缺陷和波动来提高过程质量和效率。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持续改进（CI）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质量控制流程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00" r="3000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确定项目质量目标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根据项目需求和客户期望，明确项目应达到的质量标准和目标。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制定质量规范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根据项目特点和行业标准，制定详细的质量规范和验收标准。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沟通质量要求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与客户、项目团队等相关方充分沟通，确保各方对质量标准和要求有清晰的认识。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明确质量标准与要求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制定预防措施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针对潜在的质量风险和问题，制定相应的预防措施和应对策略。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明确质量控制责任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明确项目团队中各个成员在质量控制方面的职责和分工。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分析质量风险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识别项目中可能存在的质量风险和问题，并评估其潜在影响。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804" b="1804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制定质量控制计划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在项目执行过程中，严格遵守制定的质量规范和验收标准。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遵循质量规范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77" r="97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采用质量控制工具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388" r="2238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及时处理质量问题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694" b="1169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运用各种质量控制工具和技术，如检查表、流程图、因果图等，对项目过程和产品进行质量控制。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发现质量问题时，及时采取相应措施进行处理和解决，确保项目质量不受影响。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实施质量控制措施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收集质量数据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定期收集项目过程中的质量数据，包括产品缺陷、过程问题等。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分析质量状况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对收集的质量数据进行统计分析，评估项目的质量状况和趋势。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报告质量结果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将分析结果以报告的形式呈现给项目干系人，以便他们了解项目的质量情况。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监控与评估质量状况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https://d.book118.com/215333111332011120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2024-09-23T16:31:08.515</cp:lastPrinted>
  <dcterms:created xsi:type="dcterms:W3CDTF">2024-09-23T08:31:08Z</dcterms:created>
  <dcterms:modified xsi:type="dcterms:W3CDTF">2024-09-23T08:31:10Z</dcterms:modified>
</cp:coreProperties>
</file>