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FAB43-1BD3-4208-9CA9-1B6BB5260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582FF-DF1C-4FE4-8B5B-207920A94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374AD-BDCD-406C-8290-4C55FE0F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33C90-EEEF-483F-B9DE-BE704B067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F31C0-6EC4-4787-8647-C58F4F6B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B44B2-379E-4E1F-923C-26DC7F621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0125F-0F62-4A17-843A-94983C28B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A6629-D9CA-4B22-9A09-75D126F16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6AC73-D681-47F2-B642-143EE43C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B7566-1AD7-4B8B-8061-99BD93D0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7D3D4-E8EE-48B2-B3AD-1A503270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3324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安全生产与环境保护标准的制定与执行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安全生产标准制定与执行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环境保护标准制定与执行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安全生产与环保标准融合实施策略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持续改进与提升方向探讨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安全生产是企业首要任务，必须确保员工在生产过程中的生命安全，防止事故发生。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安全生产能够减少事故带来的生产停顿和设备损坏，从而提高生产效率。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安全生产有利于塑造企业良好的社会形象，增强公众对企业的信任度。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环境保护对于维护生态平衡、保护生物多样性具有重要意义。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25" b="1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环境保护是实现经济、社会和环境可持续发展的基础。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企业作为社会成员之一，有责任保护环境，为子孙后代留下良好的生态环境。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企业需要将安全生产和环境保护纳入统一的管理体系，实现协同管理，提高整体绩效。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安全生产和环境保护在很多方面相互促进，如减少污染排放可以降低事故风险，提高生产效率也可以减少资源消耗。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安全生产和环境保护的共同目标是保障人类健康和促进可持续发展。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两者关系及相互影响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安全生产标准制定与执行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依据国家和地方相关法律法规，结合行业特点制定安全生产标准。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参考国内外行业标准，借鉴先进经验和技术要求，制定符合实际的安全生产标准。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企业实际情况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根据企业规模、生产工艺、设备状况等实际情况，制定切实可行的安全生产标准。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制定安全生产标准依据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安全生产标准内容解读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明确各级管理人员和员工在安全生产中的职责和义务。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制定应对突发事件的应急预案，并定期进行演练，提高员工应急处置能力。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规定各岗位员工在操作设备、使用工具等方面的安全要求。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建立定期和不定期的安全检查制度，对生产过程进行全面评估，及时发现和整改安全隐患。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严格执行标准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持续改进提升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执行过程中注意事项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通过培训、宣传栏、标语等多种形式，提高员工对安全生产标准的认识和重视程度。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员工在执行过程中发现问题或隐患，应及时向上级反馈，以便及时采取措施进行处理。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各级管理人员和员工必须严格遵守安全生产标准，不得有丝毫松懈。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企业应根据实际情况对安全生产标准进行持续改进和提升，确保其适应性和有效性。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外部评估机制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政府和相关机构应定期对企业的安全生产状况进行评估和检查，发现问题及时督促整改。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对执行安全生产标准表现突出的企业和个人给予奖励和表彰，对违反标准的行为进行严厉处罚。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鼓励社会各界积极参与安全生产监督工作，共同维护良好的安全生产环境。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内部监管机制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企业应建立完善的安全生产内部监管机制，确保各项标准得到有效执行。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监管与评估机制建立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环境保护标准制定与执行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全球范围内对环境保护的重视程度日益提高，各国纷纷出台严格的环保法规和政策，推动环保事业的发展。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国际环保法规与政策趋势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中国政府高度重视环境保护工作，制定了一系列环保法规和政策，形成了较为完善的环保法规体系。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中国环保法规与政策概述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环保法规政策对企业的生产经营活动产生了深远影响，企业需要加强环保管理，遵守相关法规政策，降低环境风险。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环保法规政策对企业的影响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环境保护法规政策背景介绍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https://d.book118.com/215333243044011104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2024-09-13T22:06:12.236</cp:lastPrinted>
  <dcterms:created xsi:type="dcterms:W3CDTF">2024-09-13T14:06:12Z</dcterms:created>
  <dcterms:modified xsi:type="dcterms:W3CDTF">2024-09-13T14:06:14Z</dcterms:modified>
</cp:coreProperties>
</file>