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60389-09B7-45D7-B081-5BECAB38A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FA3A3-0F59-4C7D-A3E5-594F52067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4BEE7-3B2D-4D6B-9D91-4145E55DE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0B062-F8A3-42C9-9955-1604AFA41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A8D256-A172-48FC-9CED-788F25607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7629BB-76EC-4174-824F-16EC272F4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980731-98DC-4272-9FEC-B7420C0B0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9EB8E-B94A-4720-AE3D-5309B6A54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9FD68-4774-43F1-8777-16F33F53D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1E7AC-85FE-416B-A86D-608ED1055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4E9FA-994D-4CB3-841A-4EEC0A668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3430004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新服务开发与服务设计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新服务开发概述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新服务开发策略与规划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服务设计实践案例分享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新服务开发团队组建与管理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消费者对服务的需求日益多样化、个性化，对新服务开发与服务设计提出了更高的要求。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服务业的快速发展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随着全球经济的服务化趋势，服务业已成为经济增长的重要引擎。新服务开发与服务设计对于提升服务业竞争力、满足消费者需求具有重要意义。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技术创新的推动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互联网、大数据、人工智能等技术的不断发展，为新服务开发与服务设计提供了更多的可能性。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9667" r="29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本报告旨在探讨新服务开发与服务设计的理念、方法与实践，为相关企业和组织提供有益的参考和借鉴。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分析新服务开发与服务设计的现状、趋势与挑战；介绍新服务开发与服务设计的流程、方法与工具；通过案例研究，探讨新服务开发与服务设计的成功因素与经验教训。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新服务开发与服务设计的概念、理论与方法；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新服务开发与服务设计的案例研究；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新服务开发与服务设计的流程、工具与实践；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新服务开发与服务设计的挑战与未来趋势。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新服务开发概述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无形性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新服务往往以非物质形态存在，如知识、技能、信息等。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新服务定义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新服务是指通过创新或改进现有服务方式、技术手段等，提供具有新颖性、独特性和价值性的服务产品。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异质性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新服务因提供者、消费者和环境等因素的不同而具有差异性。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易逝性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新服务不能像有形产品那样存储和运输，具有易逝性。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新服务的生产和消费通常同时进行，难以分离。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新服务定义及特点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服务测试与评估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通过试点项目或小范围测试，评估服务的可行性和效果。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服务概念开发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识别市场机会，形成初步的服务概念。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服务系统设计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设计服务传递系统，包括前台和后台运营、服务场景等。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服务推广与实施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将经过测试的服务在更大范围内推广和实施。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服务持续改进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在服务运营过程中不断收集反馈，进行持续改进和优化。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新服务开发流程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随着消费者需求和市场环境的变化，企业需要不断开发新服务以满足市场需求。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推动产业创新升级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新服务开发有助于企业形成差异化竞争优势，提升市场份额和盈利能力。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新服务的出现往往能带动相关产业的创新和发展，推动产业升级和转型。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新服务开发重要性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服务设计基础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7" r="3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434" r="25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服务设计是一种设计方法论，旨在提高服务体验的质量，通过整合多学科知识，对服务进行全面、系统的规划和设计。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服务设计概念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以用户为中心、共创价值、系统性思维、迭代优化。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服务设计原则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服务设计概念及原则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06" r="1330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需求分析、服务定位、服务规划、服务设计、服务实施、服务评估。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服务设计流程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用户研究、服务蓝图、原型设计、用户测试、迭代优化等。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服务设计方法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服务设计流程与方法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新服务开发流程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市场调研、需求分析、服务定位、服务规划、服务设计、服务实施、市场推广。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服务设计在新服务开发中的应用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研究，深入了解用户需求，为新服务开发提供有力支持；运用服务蓝图等方法，对新服务进行全面规划，确保服务的整体性和系统性；通过原型设计和用户测试，不断优化新服务的用户体验，提高服务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服务设计在新服务开发中应用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新服务开发策略与规划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https://d.book118.com/215334300041011114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2024-09-21T05:08:40.954</cp:lastPrinted>
  <dcterms:created xsi:type="dcterms:W3CDTF">2024-09-20T21:08:40Z</dcterms:created>
  <dcterms:modified xsi:type="dcterms:W3CDTF">2024-09-20T21:08:42Z</dcterms:modified>
</cp:coreProperties>
</file>