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645182-FF8B-49DA-823F-D258077DC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FFD0EB-9E31-4178-9BA7-B1CCCD99A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A2CF3-D23F-4F45-85D7-41B63A63F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6C3FCC-83C3-4484-9F18-BDD4F05D8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035BAA-0B98-4D98-ADF5-83B0EE7CD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2E6D84-8159-4B66-807E-75FA709BB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B2752F-333A-4A69-A02A-3A28A52D0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B9801-13AB-4246-A6A7-61600A15C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61CECA-E12A-4C07-BB61-938C439A0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0BC2B-3D2B-40F7-B9B9-4D2287864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1B765B-25E2-4F47-8655-46D31757D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334311014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切口分类与管理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切口基本概念与分类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切口感染风险评估与预防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切口愈合过程与影响因素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切口并发症识别与处理策略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切口管理规范与操作流程优化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切口基本概念与分类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163" r="291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0" r="107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手术时，医师在病人身体上所作的切开，以进行手术操作。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提供手术通路，便于手术操作；减少组织损伤，利于术后恢复。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切口定义及作用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11816" b="1181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清洁切口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指非外伤性、未感染的切口，手术未进入呼吸道、消化道、泌尿生殖道及口咽部位。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可能污染的切口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指手术时可能带有污染的缝合切口，如胃大部切除术等。皮肤不容易彻底灭菌的部位、6小时内伤口经过清创术缝合、新缝合的切口又再度切开的情况也属于此类。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污染切口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指邻近感染区或组织直接暴露于污染或感染物的切口，如阑尾穿孔的阑尾切除术、肠梗阻坏死肠管切除手术等。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切口类型划分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082" b="2808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056" b="260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常见手术切口示例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甲状腺大部切除术切口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属于清洁切口，一般采用胸骨切迹上两横指处作弧形切口。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胃大部切除术切口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属于可能污染的切口，常采用上腹部正中切口或旁正中切口。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阑尾切除术切口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属于污染切口，常采用右下腹麦氏切口或横切口。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切口感染风险评估与预防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年龄、营养状况、免疫功能、伴随疾病、药物使用等。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患者因素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手术类型、手术时间、术中失血量、切口部位及大小等。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手术因素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手术室空气洁净度、器械消毒情况、术后护理等。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医院环境因素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切口感染危险因素分析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根据切口感染危险因素设计评估表，对患者进行评分，确定感染风险等级。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通过血常规、C反应蛋白等指标监测，评估患者感染风险。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微生物学检查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对切口分泌物进行细菌培养，了解病原菌种类及药物敏感性。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风险评估方法及工具应用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148" r="2114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定期更换敷料，保持切口干燥清洁；密切观察切口情况，发现感染迹象及时处理。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改善患者营养状况，提高免疫力；合理选用抗菌药物进行预防用药。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严格无菌操作，减少手术时间和失血量；保护切口，避免污染。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预防措施制定和执行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切口愈合过程与影响因素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急性炎症期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手术切口后，局部组织发生急性炎症，表现为红肿、疼痛等症状。此期一般持续数天。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在急性炎症期后，切口周围的成纤维细胞和毛细血管内皮细胞开始增生，逐渐形成肉芽组织。此期一般持续数周。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随着肉芽组织的逐渐成熟，切口处开始形成瘢痕。瘢痕的形成是切口愈合的最终结果，但过度的瘢痕增生可能导致瘢痕疙瘩等问题。此期一般持续数月。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在瘢痕形成的同时，切口周围的表皮细胞也开始再生，逐渐形成新的表皮层。此期一般持续数周至数月。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细胞增生期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瘢痕形成期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表皮再生期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切口愈合生理过程解析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年龄是影响切口愈合的重要因素之一。一般来说，年轻人的愈合能力较强，而老年人则相对较弱。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营养不良会严重影响切口愈合。蛋白质、维生素C、锌等营养素的缺乏都可能导致愈合延迟。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切口感染是愈合过程中的常见并发症，会严重影响愈合速度和质量。感染不仅可能导致局部炎症加重，还可能引发全身性感染。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良好的血液循环有助于提供充足的营养和氧气，促进切口愈合。而血液循环障碍则可能导致愈合延迟或不愈合。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不同的手术方式对切口愈合的影响也不同。微创手术和激光手术等新型手术方式具有创伤小、恢复快的优点，有利于切口愈合。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营养状况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血液循环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手术方式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影响切口愈合因素探讨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https://d.book118.com/215334311014011101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2024-09-09T07:19:42.069</cp:lastPrinted>
  <dcterms:created xsi:type="dcterms:W3CDTF">2024-09-08T23:19:42Z</dcterms:created>
  <dcterms:modified xsi:type="dcterms:W3CDTF">2024-09-08T23:19:44Z</dcterms:modified>
</cp:coreProperties>
</file>