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F422E-9B68-4DC5-946A-A3F15A486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53805-EA31-4CA5-ABBF-CD68F532F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360EB-9E81-4296-A5B4-F48C1BD18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96C757-9B78-4349-A96B-27B1BE4BE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11F656-9450-4C94-BF6C-B417871E8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4C37DF-2F2F-4334-8EA1-6B13EA54F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1FF582-8AA9-4AC7-9CDD-B0364E7D5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46F08-0D99-4562-B33D-5F5CA036F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E023A5-2636-4074-BEAD-2135B2BC4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23E95-B66D-48ED-A79B-4F22E23B3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AFC2B-7AE5-46D7-9143-E0E03C32F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340220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国选举制度的基本原则\n## 1.选举制度的基本概念及其重要性\n### 1.1选举制度的定义及其功能\n### 1.2选举制度在国家政治生活中的地位\n### 1.3选举制度对民主发展的影响\n## 2.我国选举制度的发展历程\n### 2.1改革开放前的选举制度发展历程\n### 2.2改革开放后的选举制度发展历程\n### 2.3我国选举制度的发展趋势\n## 3.我国选举制度的基本原则\n### 3.1选举权的普遍性原则\n### 3.2选举权的平等性原则\n### 3.3直接选举与间接选举相结合的原则\n## 4.我国选举制度的主要内容\n### 4.1选举的组织与实施\n### 4.2选举程序与方式\n### 4.3选举监督与保障\n## 5.我国选举制度的实践与完善\n### 5.1选举制度的实践案例与分析\n### 5.2选举制度存在的问题及其原因\n### 5.3选举制度的完善措施与发展方向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200"/>
              <a:t>我国选举制度的基本原则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选举制度的基本概念及其重要性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选举制度是一种政治制度</a:t>
                </a:r>
                <a:endParaRPr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规定选举的基本原则、程序和方式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保障公民行使选举权和被选举权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实现民主决策和民主管理</a:t>
                </a:r>
                <a:endParaRPr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选举制度的功能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保障民主政治的实现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反映社会利益关系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促进国家政治稳定和社会发展</a:t>
                </a:r>
                <a:endParaRPr/>
              </a:p>
            </p:txBody>
          </p:sp>
          <p:sp>
            <p:nvSpPr>
              <p:cNvPr id="1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选举制度的定义及其功能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选举制度在国家政治生活中的地位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选举制度是民主政治的基础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体现国家政治制度的民主性质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保障公民参与政治生活的权利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反映国家政治制度的完善程度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选举制度对国家政治稳定的影响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选举制度健全，有利于政治稳定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选举制度不健全，可能导致政治动荡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选举制度对民主发展的影响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选举制度是民主发展的前提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保障公民行使民主权利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促进民主决策和民主管理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提高国家政治制度的民主程度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选举制度对民主发展的推动作用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完善的选举制度，有利于民主的发展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不完善的选举制度，制约民主的发展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我国选举制度的发展历程</a:t>
            </a:r>
            <a:endParaRPr/>
          </a:p>
        </p:txBody>
      </p:sp>
      <p:sp>
        <p:nvSpPr>
          <p:cNvPr id="21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新中国成立初期的选举制度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1953年《选举法》的颁布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1975年《选举法》的修订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1978年《选举法》的再次修订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改革开放前的选举制度特点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强调选举制度的阶级性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选举制度的不完善性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选举制度的高度集中性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改革开放前的选举制度发展历程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改革开放后的选举制度变革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1982年《选举法》的修订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1995年《选举法》的修订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2004年《选举法》的修订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改革开放后的选举制度特点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强调选举制度的民主性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选举制度的不断完善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选举制度的高度法治化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改革开放后的选举制度发展历程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我国选举制度的发展趋势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选举制度的民主化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进一步保障公民的选举权和被选举权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促进民主决策和民主管理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提高国家政治制度的民主程度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选举制度的法治化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完善选举制度，保障选举的公正和公平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加强选举制度的法律监督和保障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提高选举制度的国际接轨程度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我国选举制度的基本原则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选举权的普遍性原则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选民资格的原则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具有中国国籍的公民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年龄满18周岁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享有政治权利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选举权的普遍性原则的意义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体现民主政治的平等性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保障公民的基本政治权利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促进国家政治制度的完善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https://d.book118.com/215340220003011114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我国选举制度的基本原则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2024-09-20T23:12:06.000</cp:lastPrinted>
  <dcterms:created xsi:type="dcterms:W3CDTF">2024-09-20T15:12:06Z</dcterms:created>
  <dcterms:modified xsi:type="dcterms:W3CDTF">2024-09-20T15:12:08Z</dcterms:modified>
</cp:coreProperties>
</file>