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D9C94-46E4-4E6C-91A5-C9E4F41AF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08D4B-AED1-40E4-A507-A8FBF38A2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CF59F-D275-4955-BD2B-309CB64E0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54F8C-E2CB-4167-A96C-C33A714C3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0C104F-EF1F-446B-AC51-89CBD23CA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CAEAA4-65CE-4279-82CB-A980CFBD8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6CA7BB-D9AC-4394-BECE-4026F19D1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8BD12-CCD7-4399-AF48-86007AEC8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AD15C-925C-4616-9A2F-1C380CFFB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4418E-8C22-4B86-88DF-B5877F724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00200-47B4-45E0-9804-9ADAA24BF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4114010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政治一轮复习：社会主义从空想到科学、从理论到实践\n## 1.社会主义从空想到科学的历程\n### 1.1空想社会主义的产生及其代表人物\n### 1.2空想社会主义的理论与实践探索\n### 1.3空想社会主义的历史局限性及其原因\n## 2.科学社会主义的诞生及其理论发展\n### 2.1科学社会主义的产生背景与历史条件\n### 2.2科学社会主义的基本原理及其理论体系\n### 2.3科学社会主义的发展与实践探索\n## 3.社会主义从理论到实践的飞跃\n### 3.1俄国十月革命与苏维埃社会主义的建立\n### 3.2中国新民主主义革命与社会主义制度的建立\n### 3.3其他国家的社会主义革命与建设经验\n## 4.社会主义在实践中的发展与改革\n### 4.1社会主义国家的发展与改革历程\n### 4.2社会主义与市场经济的结合与发展\n### 4.3社会主义与全球化进程的互动与挑战\n## 5.社会主义的未来前景与挑战\n### 5.1社会主义的发展趋势与前景展望\n### 5.2社会主义面临的挑战与应对措施\n### 5.3社会主义对世界历史进程的贡献与影响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高中政治一轮复习：社会主义从空想到科学、从理论到实践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社会主义从空想到科学的历程</a:t>
            </a:r>
            <a:endParaRPr/>
          </a:p>
        </p:txBody>
      </p:sp>
      <p:sp>
        <p:nvSpPr>
          <p:cNvPr id="11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空想社会主义的产生及其代表人物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16世纪初至19世纪初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英国托马斯·莫尔的《乌托邦》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意大利托马斯·康帕内拉的《太阳城》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德国约翰·雅各布·摩尔的《乌托邦》</a:t>
                </a:r>
                <a:endParaRPr/>
              </a:p>
            </p:txBody>
          </p:sp>
          <p:pic>
            <p:nvPicPr>
              <p:cNvPr id="1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19世纪初至20世纪初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法国夏尔·傅立叶的《四种运动论》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德国罗伯特·欧文的《新和谐公社》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英国查尔斯·巴贝奇的社会主义思想</a:t>
                </a:r>
                <a:endParaRPr/>
              </a:p>
            </p:txBody>
          </p:sp>
          <p:pic>
            <p:nvPicPr>
              <p:cNvPr id="1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空想社会主义的理论贡献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提出了共产主义社会的理想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揭示了资本主义社会的矛盾和弊端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设想了未来共产主义社会的美好图景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空想社会主义的实践探索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欧文的“新和谐公社”实验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卡尔·马克思和弗里德里希·恩格斯的共产主义实验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19世纪法国、德国和英国的合作社运动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空想社会主义的理论与实践探索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空想社会主义的历史局限性</a:t>
                </a:r>
                <a:endParaRPr/>
              </a:p>
            </p:txBody>
          </p:sp>
          <p:sp>
            <p:nvSpPr>
              <p:cNvPr id="1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没有科学地揭示资本主义社会的本质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没有找到实现共产主义社会的正确途径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没有认识到无产阶级阶级斗争的重要性</a:t>
                </a:r>
                <a:endParaRPr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空想社会主义历史局限性的原因</a:t>
                </a:r>
                <a:endParaRPr/>
              </a:p>
            </p:txBody>
          </p:sp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缺乏科学的理论基础和方法论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脱离实际，缺乏实践经验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没有与无产阶级相结合，缺乏群众基础</a:t>
                </a:r>
                <a:endParaRPr/>
              </a:p>
            </p:txBody>
          </p:sp>
          <p:sp>
            <p:nvSpPr>
              <p:cNvPr id="1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空想社会主义的历史局限性及其原因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科学社会主义的诞生及其理论发展</a:t>
            </a:r>
            <a:endParaRPr/>
          </a:p>
        </p:txBody>
      </p:sp>
      <p:sp>
        <p:nvSpPr>
          <p:cNvPr id="20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19世纪中期至20世纪初的资本主义发展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资本主义社会的矛盾和弊端日益暴露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无产阶级和资产阶级的矛盾日益尖锐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社会主义革命实践和马克思主义理论的产生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科学社会主义产生的历史条件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自然科学的发展，特别是细胞学说、能量守恒定律和达尔文进化论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德国古典哲学、英国古典政治经济学和法国空想社会主义的影响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无产阶级阶级斗争的实践和经验的积累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科学社会主义的产生背景与历史条件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科学社会主义的基本原理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生产力决定生产关系，经济基础决定上层建筑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阶级斗争推动社会历史发展，无产阶级专政是实现共产主义的必要条件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社会主义和共产主义是人类社会发展的必然趋势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科学社会主义的理论体系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马克思主义哲学：辩证唯物主义和历史唯物主义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马克思主义政治经济学：剩余价值理论和资本主义发展规律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科学社会主义：无产阶级夺取政权、建立无产阶级专政和实现共产主义的道路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科学社会主义的基本原理及其理论体系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列宁主义：帝国主义时代的科学社会主义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帝国主义是资本主义发展的最高阶段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社会主义可以在一国首先胜利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无产阶级专政和新型民主国家的建设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毛泽东思想：半殖民地半封建社会的科学社会主义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新民主主义革命和社会主义革命的理论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人民民主专政和建设社会主义国家的道路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群众路线和党的建设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科学社会主义的发展与实践探索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社会主义从理论到实践的飞跃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俄国十月革命与苏维埃社会主义的建立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俄国十月革命的历史背景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俄国资本主义的发展和无产阶级的觉醒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第一次世界大战和俄国革命的时机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列宁主义的理论指导和布尔什维克党的领导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苏维埃社会主义的建立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俄国十月革命的胜利和苏维埃政权的建立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土地改革和工业发展，巩固无产阶级专政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粉碎国内外敌人的武装干涉和反革命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https://d.book118.com/215341140102011113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高中政治一轮复习：社会主义从空想到科学、从理论到实践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2024-09-19T22:49:39.480</cp:lastPrinted>
  <dcterms:created xsi:type="dcterms:W3CDTF">2024-09-19T14:49:39Z</dcterms:created>
  <dcterms:modified xsi:type="dcterms:W3CDTF">2024-09-19T14:49:41Z</dcterms:modified>
</cp:coreProperties>
</file>