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65FC0-9B01-45B6-AA9E-FCE44A6BB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F9521-0556-4C24-A7F2-469B837CA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695E5-10A2-4F8A-9DE6-736992190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B10F5-6D1B-4182-848D-3E8861B5F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FAA328-78BB-45F7-AF41-2C61B54F7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289695-0E5F-4CAA-8805-990CF4038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26B078-3AF0-42C5-917B-DBA51126E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FAFE4-25B2-4479-8E9F-5ED32A314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AC48E-1EBE-450A-B730-155848041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D5D3D-1552-4D0B-8F2B-6F1D34259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F770D-01E2-4B83-BFD4-DC426F429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422312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一例糖尿病酮症酸中毒合并</a:t>
            </a:r>
            <a:endParaRPr lang="en-US" sz="1100"/>
          </a:p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心力衰竭患者的护理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健康教育及出院指导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匿名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62岁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160cm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70kg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BMI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27.3kg/m²（肥胖）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病史及治疗过程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糖尿病病史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患者于10年前诊断为2型糖尿病，一直口服降糖药物治疗，但血糖控制不佳。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酮症酸中毒病史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3年前曾因糖尿病酮症酸中毒住院治疗，经胰岛素治疗后好转出院。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本次入院情况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患者因“恶心、呕吐、乏力3天”就诊，查血糖22.3mmol/L，尿酮体阳性，诊断为糖尿病酮症酸中毒合并心力衰竭。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治疗过程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入院后给予小剂量胰岛素静脉滴注、大量补液、纠正电解质紊乱等治疗。同时，针对心力衰竭给予强心、利尿、扩血管等药物治疗。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患者于5年前诊断为高血压病，一直口服降压药物治疗，血压控制尚可。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患者于2年前诊断为冠心病，曾行冠状动脉造影及支架植入术。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患者于1年前诊断为慢性肾功能不全，肌酐清除率下降至正常值的50%以下。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合并症情况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严密监测患者的生命体征，包括体温、脉搏、呼吸、血压等指标，并观察意识状态、皮肤色泽等变化。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特别注意血糖和酮体的监测，遵医嘱定时采集血样进行化验，以及时了解病情变化。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保持呼吸道通畅，观察呼吸频率、深度和节律，评估有无呼吸困难或呼吸急促等异常情况。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841" r="2284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根据实验室检查结果，及时调整治疗方案和护理措施，如调整胰岛素用量、纠正电解质紊乱等。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定期复查相关指标，如糖化血红蛋白、血脂等，以评估患者的长期血糖控制情况和并发症风险。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6055" b="1605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分析患者的血糖、尿糖、尿酮体、电解质等实验室检查结果，了解病情严重程度和治疗效果。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41" b="2194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了解患者的心理状态和社会支持情况，评估有无焦虑、抑郁等心理问题。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针对患者的心理问题，提供心理支持和情绪疏导，帮助患者树立战胜疾病的信心。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鼓励患者家属参与护理工作，提供情感支持和家庭关怀，共同促进患者的康复。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护理问题诊断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由于胰岛素缺乏或胰岛素抵抗，导致血糖水平升高，可能引发酮症酸中毒。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血糖控制不佳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9" r="26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酸碱平衡紊乱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750" b="14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208" b="2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酮症酸中毒时，体内产生大量酮体，导致血液pH值下降，出现酸碱平衡紊乱。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高血糖状态下，肾脏排出大量葡萄糖，同时带走水分和电解质，导致脱水。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酮症酸中毒相关护理问题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心力衰竭患者心脏泵血功能减弱，心输出量减少，难以满足身体各组织器官的需求。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625" r="4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心功能下降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心力衰竭患者常出现呼吸困难，尤其是在活动或平卧时，严重影响生活质量。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由于心脏泵血功能减弱，血液淤积在体循环中，导致水肿，常见于下肢和腰骶部。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心力衰竭相关护理问题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https://d.book118.com/215342231203011110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2024-09-15T20:28:24.083</cp:lastPrinted>
  <dcterms:created xsi:type="dcterms:W3CDTF">2024-09-15T12:28:24Z</dcterms:created>
  <dcterms:modified xsi:type="dcterms:W3CDTF">2024-09-15T12:28:26Z</dcterms:modified>
</cp:coreProperties>
</file>