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745D8-F851-4812-9795-0E5E19C1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7FB43-D341-4240-95B3-3EE5CFC7E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8FB4B-60B8-4A28-800A-A674D3B7D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0458E-42D8-467B-89F3-1FE528CD1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8CF23-11CB-4C47-8CC7-7D9E4B74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7066C-336B-4C00-AD49-F29B89962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BF40FF-EFD6-4F33-8F98-09B85876B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57107-7174-4F17-BA5F-336AB9B9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57617-1D64-41E3-A403-F0761CE51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81B09-B410-4FDE-8C25-4C20CA35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95D16-F7F9-471B-9485-670DE2DB2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4231033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24加强青少年心理健康教育的探索研究报告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青少年心理健康现状及问题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国内外青少年心理健康教育比较与借鉴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加强青少年心理健康教育策略与措施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实践案例分析与效果评估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挑战、机遇与未来发展趋势预测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心理健康教育缺失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当前学校和社会对青少年心理健康教育的重视不足，缺乏有效的教育措施和干预手段。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本研究旨在探索加强青少年心理健康教育的有效途径和方法，为青少年心理健康问题的解决提供科学依据和实践指导。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青少年心理健康问题日益严重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随着社会变革和竞争加剧，青少年心理健康问题日益突出，如焦虑、抑郁、自卑等，严重影响其成长和发展。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通过实证研究和案例分析，探讨青少年心理健康教育的现状、问题及成因，提出针对性的教育对策和建议。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如何有效地加强青少年心理健康教育？当前青少年心理健康教育的瓶颈在哪里？如何针对不同年龄段和性别特点的青少年开展心理健康教育？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38" r="19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采用文献综述、问卷调查、访谈、案例分析等多种研究方法，对青少年心理健康教育的现状、问题及成因进行深入分析。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涵盖不同地区、不同学校类型（如城市和农村、公立和私立等）的青少年心理健康教育情况，以确保研究的全面性和代表性。同时，将重点关注初中和高中阶段的学生，因为这个阶段的青少年心理健康问题最为突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青少年心理健康现状及问题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指个体在心理、情感和行为方面的良好状态，能够适应环境、应对压力、实现自我价值。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包括认知能力、情感状态、社会适应、道德品质等多个方面，要求青少年具备积极向上的心态、良好的人际关系、健全的人格和正确的价值观。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青少年心理健康定义与标准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青少年心理健康标准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总体状况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当前青少年心理健康问题日益突出，表现为焦虑、抑郁、自卑、逆反等多种心理问题。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年龄与性别差异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不同年龄段的青少年心理健康问题存在差异，如初中生焦虑问题较为突出，高中生抑郁问题较为严重；女生比男生更容易出现心理问题。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地域与文化背景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不同地域和文化背景下的青少年心理健康问题也存在差异，如城市青少年比农村青少年更容易出现心理问题，不同民族和宗教信仰的青少年心理健康问题也有所不同。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当前青少年心理健康状况分析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家庭环境、父母教养方式、家庭关系等都会对青少年的心理健康产生影响。如父母离异、家庭暴力、过度溺爱或忽视等都可能导致青少年心理问题。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学校教育方式、师生关系、同学关系等也会对青少年的心理健康产生影响。如学习压力过大、校园欺凌、缺乏心理支持等都可能导致青少年心理问题。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社会环境、文化背景、媒体影响等也会对青少年的心理健康产生影响。如网络暴力、社会不良风气、文化冲突等都可能导致青少年心理问题。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青少年心理健康问题成因探讨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国内外青少年心理健康教育比较与借鉴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国内外青少年心理健康教育发展历程及现状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国内青少年心理健康教育在理论体系、实践经验、师资力量等方面与国外相比还有一定差距，但政府、学校、社会等各方面都在积极努力推进。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国内外现状比较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我国青少年心理健康教育起步较晚，但近年来发展迅速，政府、学校、社会等各方面都加大了投入和关注力度。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国内发展历程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国外青少年心理健康教育起步较早，发展相对成熟，形成了较为完善的理论体系和实践经验。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国外发展历程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如北京市某中学开展的“心理健康月”活动，通过讲座、咨询、团体辅导等多种形式，提高学生心理健康意识和自我调节能力。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国内典型案例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如美国加州大学洛杉矶分校的心理健康教育项目，通过课堂教学、心理咨询、社区服务等多种方式，全面促进学生心理健康发展。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国外典型案例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国内外典型案例在目标、内容、形式等方面有相似之处，但也存在文化背景、教育理念等方面的差异。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案例分析比较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国内外典型案例分析比较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借鉴国外成熟的理论体系和实践经验，结合我国实际情况，构建具有中国特色的青少年心理健康教育体系。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注重家校合作，加强家庭教育指导，提高家长对青少年心理健康的关注和认识，形成家校共育的良好局面。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推进学校心理健康教育与德育、智育、体育、美育等各方面的融合，促进学生全面发展。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加强师资队伍建设，提高教师心理健康素养和教育能力，为学生提供更加专业的指导和帮助。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可借鉴经验与启示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https://d.book118.com/215342310331011034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2024-08-30T16:53:53.876</cp:lastPrinted>
  <dcterms:created xsi:type="dcterms:W3CDTF">2024-08-30T08:53:53Z</dcterms:created>
  <dcterms:modified xsi:type="dcterms:W3CDTF">2024-08-30T08:53:56Z</dcterms:modified>
</cp:coreProperties>
</file>