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EFB40-2D62-4FFB-9EAB-9BC4F6676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A7B5A-E999-440B-9E91-2BD6C9E2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D237E-DCE1-4CD8-BDB2-FDFB31DA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20306-2EC6-456A-B62F-8B2E361A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F2D08-6203-4F62-A421-C21BCE309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52B5B-15B1-4663-994A-542E1CED0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769BBB-98F5-42FC-BDBA-0B85731AD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7E604-FB7E-4C2F-AFE0-843A09123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DF511-7438-499A-8691-4BEBC8B3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FD795-BF6F-4C9E-9ED9-35172C58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145E4-594D-4A6D-AC78-46A00BBD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43043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工业机器人在制造业的成本效益研究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工业机器人概述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工业机器人成本分析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工业机器人效益分析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工业机器人成本效益评估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制造业转型升级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当前，制造业正面临转型升级的压力，工业机器人的应用对于推动制造业向智能化、绿色化、高端化发展具有重要意义。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成本效益研究缺乏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尽管工业机器人在制造业中的应用逐渐增多，但关于其成本效益的研究相对较少，缺乏系统性的分析和评估。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工业机器人应用普及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随着技术的不断进步，工业机器人在制造业中的应用越来越广泛，成为提高生产效率和降低成本的重要手段。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本研究旨在系统评估工业机器人在制造业中的成本效益，为企业决策者提供有关工业机器人投资的参考依据。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本研究将围绕以下几个问题展开探讨：工业机器人在制造业中的成本构成是怎样的？工业机器人的应用对制造业的效益有哪些影响？如何评估工业机器人的成本效益？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242" r="1524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本研究将采用文献综述、案例分析、问卷调查等方法，对工业机器人在制造业中的成本效益进行深入研究。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本研究将重点关注工业机器人在制造业中的应用，包括汽车、电子、机械等典型行业。同时，将对不同规模、不同技术水平的企业进行调研和分析，以更全面地了解工业机器人的成本效益情况。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工业机器人概述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工业机器人的定义和分类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工业机器人是一种自动化、可编程、多功能的机械设备，用于执行制造过程中的各种任务。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根据应用领域和功能，工业机器人可分为焊接机器人、装配机器人、搬运机器人、喷涂机器人等。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4" r="18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自20世纪60年代第一台工业机器人问世以来，工业机器人技术经历了从示教再现到感知智能的发展历程。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目前，工业机器人已成为制造业自动化的重要组成部分，广泛应用于汽车、电子、家电、塑料等制造行业。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工业机器人的发展历程和现状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工业机器人在制造业中的应用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2166" b="216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自动化生产线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工业机器人可实现生产线的自动化，提高生产效率和产品质量。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协作机器人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协作机器人可与人类共同工作，提高生产效率和质量，同时降低人力成本。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危险作业替代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工业机器人可替代人类执行危险、繁重或有害的作业，保障员工安全。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柔性制造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工业机器人具有高度的灵活性和可编程性，可适应不同产品的生产需求，实现柔性制造。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工业机器人成本分析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工业机器人的购置成本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机器人本体费用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包括机器人的机械结构、控制系统、传感器等部分的成本。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辅助设备费用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如机器人安装基座、电缆、气管等辅助设备的成本。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软件费用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包括机器人编程软件、仿真软件等的费用。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工业机器人的运营成本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电力消耗费用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操作和维护机器人所需的人员薪资和培训费用。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物料消耗费用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机器人在生产过程中消耗的润滑油、清洁剂等物料的费用。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机器人在运行过程中消耗的电能费用。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包括定期更换易损件、清洗机器人等日常维护所需的费用。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日常维护费用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583" b="10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故障维修费用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375" b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机器人发生故障时进行维修所需的费用，包括维修人员的工资和更换损坏部件的费用。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定期对机器人进行保养所需的费用，如更换电池、调整传感器等。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工业机器人的维护成本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https://d.book118.com/215343043012011034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2024-08-29T10:15:43.750</cp:lastPrinted>
  <dcterms:created xsi:type="dcterms:W3CDTF">2024-08-29T02:15:43Z</dcterms:created>
  <dcterms:modified xsi:type="dcterms:W3CDTF">2024-08-29T02:15:46Z</dcterms:modified>
</cp:coreProperties>
</file>