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D8193-5A48-4785-863B-DC762FE93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398AF-B77E-49D8-8F3B-15C7E668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0D6CC-F9C4-4241-A59D-57742937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874E3-3169-4C06-B640-95DA0546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775DA-4BC1-4C3B-B991-058836BDD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D9C48-293D-4AE1-A6A6-6EA4DC01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2C655-4826-426B-8C2F-A63782F47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63E62-BEB7-43D2-ACAC-89AE080D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D9923-2B66-4F40-A81B-F1831CF8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17C24-E388-4088-A5E0-4C20E789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85ED2-5910-4577-8F70-6174725D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43332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预防网络上瘾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什么是网络上瘾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网络上瘾的原因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如何预防网络上瘾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网络上瘾的后果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如何治疗网络上瘾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预防网络上瘾的未来展望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什么是网络上瘾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判断标准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网络上瘾是指个体过度使用网络，导致生活、工作和学习等方面受到严重影响的现象。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通常根据个体对网络的依赖程度、是否出现戒断症状以及是否影响日常生活来判断是否患有网络上瘾。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无法控制使用时间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个体无法控制使用网络的时间，经常无意识地过度使用。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逃避现实问题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个体倾向于在网络中逃避现实生活中的问题，导致与现实世界的脱节。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出现戒断症状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离开网络后，个体可能出现焦虑、抑郁等戒断症状。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网络上瘾可能导致个体忽视日常生活，影响工作、学习和人际关系。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影响日常生活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长时间使用网络可能导致视力下降、颈椎病等身体健康问题。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网络上瘾可能导致焦虑、抑郁等心理问题，影响个体的心理健康。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网络上瘾的原因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人们渴望通过网络满足社交、娱乐、信息获取等需求，容易过度依赖网络。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自我控制力差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部分人缺乏自我控制和时间管理的能力，容易沉迷于网络。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有些人天生好奇心强、喜欢探索，更容易在网络世界中迷失。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家庭教育和氛围对个人网络使用习惯产生影响，如缺乏监管和沟通。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792" r="4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学校对于学生网络使用的规范和引导不足，容易使学生过度依赖网络。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网络技术的发展和普及，使得网络上瘾问题愈发严重。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社交媒体、短视频平台等对人们的时间和注意力产生大量消耗。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网络文化中的虚拟社交、游戏等元素，吸引人们过度投入。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在竞争激烈的社会环境下，人们容易通过网络逃避现实压力。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875" r="4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如何预防网络上瘾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88" b="14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93" b="69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设定使用时间限制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制定合理的上网时间表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根据个人情况，制定每天的上网时间表，限制每天使用电子设备的时间。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设定屏幕使用时间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利用手机或电脑自带的屏幕使用时间统计功能，设置每天的屏幕使用时间限制，如每天不超过2小时。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限制特定应用的使用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对于某些容易上瘾的应用程序，可以设置使用时间限制，或者完全禁止在某些时间段内使用。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寻找替代活动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寻找其他有益的兴趣爱好，如阅读、运动、绘画等，以替代长时间上网。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参与社交活动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多参加社交活动，与朋友面对面交流，增进人际关系，减少对网络的依赖。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学习新技能或参加培训课程，提升自己的能力，增加自信心和成就感。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培养其他兴趣爱好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https://d.book118.com/215343332033011104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2024-09-13T20:01:50.829</cp:lastPrinted>
  <dcterms:created xsi:type="dcterms:W3CDTF">2024-09-13T12:01:50Z</dcterms:created>
  <dcterms:modified xsi:type="dcterms:W3CDTF">2024-09-13T12:01:53Z</dcterms:modified>
</cp:coreProperties>
</file>