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64710-7035-4042-8D45-C0E906ED4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9F731-67DF-4066-A880-CACE1BE04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574FA-F5CF-4D04-B58B-041D94E6D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B0F92-1FFA-40A7-924C-721A09FCD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61E740-831C-432D-BEEE-BA3B1315E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0EFAA-7859-41CF-9198-D8D437F55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9666F7-0993-4DE0-AC7E-F2E9CA122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E9B6EB-DA6C-4B7F-BF37-EFD111D99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858B2-A82D-47C3-B8E0-4A0B99B9D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12646-FF17-477D-AA13-193F1A535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F15F6-BCEB-4898-9A7D-BF56A1438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00102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肾穿病人的护理PPT\n## 1.肾脏穿刺术概述及患者术前准备\n### 1.1肾脏穿刺术的定义与目的\n### 1.2肾脏穿刺术的适应症与禁忌症\n### 1.3患者术前心理准备与身体准备\n## 2.肾脏穿刺术的手术过程及护理配合\n### 2.1肾脏穿刺术的手术步骤与注意事项\n### 2.2护理人员在手术过程中的配合与观察\n### 2.3术后患者病情观察与护理\n## 3.肾脏穿刺术后的并发症预防与护理\n### 3.1术后出血的预防与护理\n### 3.2术后感染的预防与护理\n### 3.3术后肾周血肿的预防与护理\n## 4.肾脏穿刺术患者的健康教育\n### 4.1术后患者的生活指导与注意事项\n### 4.2患者肾脏功能的监测与自我管理\n### 4.3患者心理疏导与健康教育\n## 5.肾脏穿刺术护理的质量评价与持续改进\n### 5.1护理质量评价的标准与方法\n### 5.2护理持续改进的策略与措施\n### 5.3护理团队建设与专业发展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肾穿病人的护理PPT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肾脏穿刺术概述及患者术前准备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肾脏穿刺术的定义与目的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肾脏穿刺术是一种诊断性手术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通过穿刺获取肾脏组织进行病理学检查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判断肾脏疾病的类型和程度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肾脏穿刺术的目的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评估病情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肾脏疾病的诊断不明确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肾脏疾病需要评估病情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肾脏疾病需要进行病理学检查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出血性疾病或凝血功能障碍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肾脏感染或脓肿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肾脏肿瘤或占位性病变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肾脏穿刺术的适应症与禁忌症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患者术前心理准备与身体准备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向患者解释手术目的和过程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消除患者的顾虑和恐惧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增强患者的信心和配合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身体准备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检查患者的凝血功能和肾功能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评估患者的肾脏位置和大小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术前禁食、禁水4-6小时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肾脏穿刺术的手术过程及护理配合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手术步骤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麻醉后定位肾脏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穿刺肾脏获取组织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取出组织进行病理学检查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保持手术器械和穿刺针的清洁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注意患者的呼吸和心率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避免损伤肾脏周围组织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肾脏穿刺术的手术步骤与注意事项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护理人员在手术过程中的配合与观察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配合手术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准备手术器械和材料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协助医生进行手术操作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观察患者的病情变化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患者的呼吸、心率、血压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穿刺部位有无出血或血肿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患者有无不适或疼痛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观察患者的呼吸、心率、血压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注意穿刺部位有无出血或血肿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观察尿液的颜色和量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术后卧床休息6-8小时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按医嘱给予止血药物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观察患者的疼痛程度并给予止痛药物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术后患者病情观察与护理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肾脏穿刺术后的并发症预防与护理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术前评估患者的凝血功能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术后按压穿刺部位30分钟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给予患者止血药物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观察穿刺部位有无出血或血肿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定期测量血压和血红蛋白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如出现出血立即报告医生处理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术后出血的预防与护理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https://d.book118.com/216000102010010050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肾穿病人的护理PPT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2024-09-15T02:42:36.775</cp:lastPrinted>
  <dcterms:created xsi:type="dcterms:W3CDTF">2024-09-14T18:42:36Z</dcterms:created>
  <dcterms:modified xsi:type="dcterms:W3CDTF">2024-09-14T18:42:38Z</dcterms:modified>
</cp:coreProperties>
</file>