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2614B-1E52-4F83-ACB9-1A251668C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B48A8-4CB9-4153-BCA3-74C7140D1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D912F-D9C9-4400-A308-D7759BCC9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AEA2EF-53AF-4923-B3D2-A4438C7C0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11A5E4-AD17-48BF-8791-E2D743863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0E36E7-BC00-420C-AF1E-69109F5AA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C15E15-87C1-4041-9018-D7D777AA2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20AB1B-B722-4B96-B8AC-2515E97CA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C8D80-D66A-48F0-A4C5-8AB1E00BA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DF7E28-D807-4D00-BA61-A524C4A0D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8EFBAF-D7E0-4AB5-8F3B-B2293CFD9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001134114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医疗机构院内感染防控培训课件院内感染防控的宣传与教育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院内感染概述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宣传策略与方法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教育培训内容与形式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医务人员角色与职责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患者及家属宣传教育工作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环境卫生与消毒管理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院内感染概述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877" b="20877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" r="306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根据感染部位不同，可分为呼吸道感染、泌尿道感染、手术部位感染、血液感染等；根据病原体种类不同，可分为细菌感染、病毒感染、真菌感染等。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院内感染又称医院获得性感染或医院内感染，是指住院病人在医院内获得的感染。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2144" r="2144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主要包括病原体传播、宿主易感性增加、医疗操作及环境因素等。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包括患者年龄、基础疾病、免疫功能状态、接受侵入性操作、长时间住院、抗菌药物使用不当等。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4230" r="14230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增加患者痛苦、延长住院时间、增加医疗费用、甚至导致死亡。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降低医疗质量、损害医院声誉、增加医疗成本、影响医院效益。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对患者的影响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对医院的影响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院内感染影响与后果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88" b="1788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有效预防和控制院内感染，降低患者感染风险，提高医疗质量。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维护医护人员健康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减少医护人员感染风险，保障其职业安全。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促进医院发展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提高医院管理水平，增强医院竞争力，促进医院可持续发展。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宣传策略与方法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6282" b="628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确定宣传主题和重点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明确院内感染防控的核心信息和关键要点，突出宣传的针对性和实效性。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设定宣传目标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制定具体的宣传目标，如提高医务人员感染防控意识、普及感染防控知识等。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根据宣传目标，制定详细的实施计划，包括宣传时间、地点、人员分工等。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制定宣传计划与目标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利用海报、宣传栏、标语等传统媒介进行广泛宣传。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传统媒介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数字媒介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167" r="17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口头宣传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借助医院官网、微信公众号、电子显示屏等数字媒介进行在线宣传。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通过讲座、培训、交流会等方式进行口头宣传，增强互动性和针对性。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选用合适宣传渠道和媒介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制作宣传海报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设计简洁明了、图文并茂的海报，吸引医务人员关注。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制作宣传视频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制作生动形象的宣传视频，提高医务人员的感染防控意识。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编制宣传手册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编写院内感染防控知识手册，方便医务人员随时查阅。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其他宣传物品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根据需要制作其他宣传物品，如宣传单页、展板等。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制作宣传资料及物品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04945" y="3042418"/>
            <a:ext cx="11060341" cy="1849865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noFill/>
          <a:ln w="16669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94842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94842" y="1712085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>
            <a:off x="3175406" y="4892284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175406" y="5000061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6746759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46759" y="1716352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AutoShape 9"/>
          <p:cNvSpPr/>
          <p:nvPr/>
        </p:nvSpPr>
        <p:spPr>
          <a:xfrm>
            <a:off x="7851160" y="4930445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51160" y="5039198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989800" y="1513965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设定评估指标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89801" y="1912430"/>
            <a:ext cx="2323724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制定具体的评估指标，如宣传覆盖率、知晓率、满意度等。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572427" y="1513965"/>
            <a:ext cx="257942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收集反馈意见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572426" y="1912430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通过问卷调查、访谈等方式收集医务人员对宣传活动的反馈意见。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80279" y="4843387"/>
            <a:ext cx="253071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分析评估结果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80279" y="5241851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对收集到的数据进行统计分析，评估宣传效果及存在的问题。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07187" y="4829578"/>
            <a:ext cx="254289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持续改进优化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5228043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根据评估结果及时调整宣传策略和方法，持续改进优化宣传活动。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评估宣传效果并持续改进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教育培训内容与形式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304" b="20304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989" b="1198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针对不同岗位人员设计培训课程，如医生、护士、医技人员、行政后勤人员等，确保各类人员均能接受到适合自己的培训内容。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根据不同人员的知识水平、工作性质和感染防控需求，制定差异化的培训计划和方案。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针对新员工、实习生、进修生等开展入院感染防控教育培训，提高他们对院内感染防控的认识和重视程度。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针对不同人群设计培训课程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采用线上线下相结合的方式，利用网络平台和现场授课等多种形式进行培训。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通过案例分析、情景模拟、互动问答等方式，增强培训的趣味性和实用性，提高学员的参与度和学习效果。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鼓励学员分享自己的经验和见解，促进学员之间的交流和互动，营造良好的学习氛围。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采用多种培训形式提高参与度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通过模拟演练、实地操作等方式，提高学员应对突发感染事件的能力和水平。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鼓励学员在实际工作中积极应用所学知识和技能，不断提升自己的实践操作能力和专业素养。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373" r="9373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加强实践操作技能的培训，如手卫生、穿脱防护用品、消毒灭菌等操作，确保学员能够熟练掌握正确的操作方法。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加强实践操作能力培养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https://d.book118.com/216001134114010052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2024-09-18T21:00:14.623</cp:lastPrinted>
  <dcterms:created xsi:type="dcterms:W3CDTF">2024-09-18T13:00:14Z</dcterms:created>
  <dcterms:modified xsi:type="dcterms:W3CDTF">2024-09-18T13:00:16Z</dcterms:modified>
</cp:coreProperties>
</file>