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C84C1-42FA-4507-BBB0-DB779558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A02DF-5189-461B-A07F-84B9BEFD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7F155-45E6-415E-A2DD-E37F785A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F72DE-4FF3-4941-ADF2-3E451E7A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8FEA9-FDDB-4E67-8527-F8C672C71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AD402-8D83-4CAF-B8C1-B1F34176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70187-01FC-4725-892C-84F3B565A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7DADD-0E45-4AEE-A167-666F731F7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772A2-774F-4747-8B57-360C85D88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F56B-38C0-47A9-BF27-D41B6E06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C255-B332-4298-836A-6B1A0CCC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02111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护理面试ppt未来规划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为什么选择护理行业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年龄：28岁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籍贯：江苏南京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南京大学医学院护理专业，硕士，2020年-2022年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南京医科大学护理专业，本科，2015年-2019年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南京市某医院，实习护士，2019年-2020年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南京市某医院，护士，2022年至今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为什么选择护理行业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69" r="5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从小对医学和护理感兴趣，认为护理工作能够为他人提供帮助，实现个人价值。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喜欢与人交往，善于沟通，认为护理工作能够满足自己的人际交往需求。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看好护理行业的职业前景和发展空间，认为护理工作具有很大的晋升机会和发展潜力。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希望通过不断学习和实践，提升自己的专业技能和知识水平，逐步向更高层次的职业发展。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认为护理工作具有很高的社会价值，能够为患者提供专业的护理服务和关怀，促进社会健康和福祉。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希望通过自己的努力，为社会做出贡献，让更多的人受益于护理服务。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https://d.book118.com/216002111015010100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2024-09-23T22:38:42.505</cp:lastPrinted>
  <dcterms:created xsi:type="dcterms:W3CDTF">2024-09-23T14:38:42Z</dcterms:created>
  <dcterms:modified xsi:type="dcterms:W3CDTF">2024-09-23T14:38:44Z</dcterms:modified>
</cp:coreProperties>
</file>