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FD6A88-C970-437C-A527-5C973694B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8E579-BC45-46AC-8C9F-336FC1B72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E376AE-285F-4DD8-AD6B-4326EFA78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B87D89-6AB1-4439-A4C6-0AC08D665F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7FA356-B3F9-409D-AF42-4EE98C5B83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CF9482-12C2-48A9-B0BC-8DB7AA4B6B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5421B7-384C-4FC4-839B-25E42461A6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26112F-D40D-4C80-91E6-4D135B002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C59844-AAB3-48F7-B5CB-1407DB51E7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10AE1-4FD9-4035-9C0F-34728DA97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B848A-5195-44A0-9DE5-4AFFDE53D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02200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企业标准化推广与落地培训课程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课程背景与目的</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企业标准化体系概述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企业标准化推广策略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企业标准化落地实施步骤</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企业标准化案例分析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企业标准化挑战与对策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课程背景与目的</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090" b="709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42" b="534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企业标准化重要性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提升企业管理效率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标准化可以规范企业各项管理流程，减少重复和浪费，提高整体运营效率。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保障产品质量与安全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通过制定和执行统一的标准，有助于确保产品的一致性和可靠性，降低质量风险。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增强企业竞争力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标准化有助于企业与国际接轨，提升品牌形象和市场份额，从而在激烈的市场竞争中脱颖而出。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标准化推广与落地可以激发企业的创新活力，推动企业不断研发新产品、新技术和新服务。</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促进企业创新发展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542" r="18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提升员工素质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通过标准化推广与落地，企业可以更加合理地配置资源，实现资源的高效利用和节约。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标准化培训可以提升员工的专业技能和综合素质，为企业培养一支高素质、高效率的团队。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推广与落地意义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培训目标及预期效果</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232" r="16232"/>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掌握标准化知识与技能</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通过培训使学员全面了解标准化的基本概念、原理和方法，掌握相关标准制定、实施和监督的技能。</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助力企业持续发展</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通过培训为企业培养一批具备标准化素养的人才，为企业的长远发展提供有力支持。</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提升标准化意识</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培养学员具备标准化思维，能够在日常工作中自觉遵守和执行企业标准。</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推动标准化实践应用</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引导学员将所学标准化知识运用到实际工作中，推动企业标准化工作的深入开展。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企业标准化体系概述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标准化体系的建立流程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阐述企业标准化体系的建立过程，包括体系策划、标准制定、标准实施、标准监督等环节。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企业标准化的基本概念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明确企业标准化的定义、目的和意义，阐述标准化在企业发展中的重要作用。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标准化体系的构成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详细介绍企业标准化体系的组成部分，包括技术标准、管理标准、工作标准等，以及各标准之间的相互关系。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标准化体系框架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介绍与企业相关的国家标准、行业标准及其制定背景和意义，帮助企业了解并遵循相关法规和规范。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国家标准与行业标准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重点介绍企业内部制定的各项标准和规范，如产品标准、工艺标准、检验标准等，以及这些标准在企业管理中的实际应用。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企业内部标准与规范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介绍国际标准化组织（ISO）等国际机构发布的相关标准，以及国外先进企业的标准化实践，为企业借鉴国际经验提供参考。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国际标准与国外先进标准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关键标准与规范介绍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国内外标准化发展趋势</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国内标准化政策与动态</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分析国家标准化政策、法规的最新动态，以及国内标准化工作的发展趋势。</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企业标准化实践与创新</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分享国内外企业在标准化实践中的成功案例和创新经验，为企业提供可借鉴的范例和启示。</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国际标准化前沿动态</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关注国际标准化组织的最新动态和国际标准化的发展趋势，为企业参与国际竞争提供信息支持。</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标准化与科技创新融合</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探讨标准化与科技创新之间的相互促进关系，以及新技术、新产业对标准化工作提出的新要求和新挑战。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企业标准化推广策略</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652304" y="1008278"/>
            <a:ext cx="4886325" cy="4876800"/>
            <a:chOff x="3652304" y="1008278"/>
            <a:chExt cx="4886325" cy="4876800"/>
          </a:xfrm>
        </p:grpSpPr>
        <p:sp>
          <p:nvSpPr>
            <p:cNvPr id="3" name="Freeform 3"/>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2"/>
            <a:srcRect l="16316" r="16316"/>
            <a:stretch>
              <a:fillRect/>
            </a:stretch>
          </p:blipFill>
          <p:spPr>
            <a:xfrm>
              <a:off x="4901338" y="2257609"/>
              <a:ext cx="2386669" cy="2355913"/>
            </a:xfrm>
            <a:prstGeom prst="rect">
              <a:avLst/>
            </a:prstGeom>
            <a:ln w="12668"/>
          </p:spPr>
        </p:pic>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内部宣传与教育</a:t>
              </a:r>
            </a:p>
          </p:txBody>
        </p:sp>
      </p:grpSp>
      <p:sp>
        <p:nvSpPr>
          <p:cNvPr id="45" name="TextBox 45"/>
          <p:cNvSpPr txBox="1"/>
          <p:nvPr/>
        </p:nvSpPr>
        <p:spPr>
          <a:xfrm>
            <a:off x="749488" y="1679928"/>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制定详细的标准化推广计划，明确推广目标、时间表和责任人。</a:t>
            </a:r>
          </a:p>
        </p:txBody>
      </p:sp>
      <p:sp>
        <p:nvSpPr>
          <p:cNvPr id="46" name="TextBox 46"/>
          <p:cNvSpPr txBox="1"/>
          <p:nvPr/>
        </p:nvSpPr>
        <p:spPr>
          <a:xfrm>
            <a:off x="682813"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鼓励员工参与标准化工作，提出改进意见和建议，形成全员参与的氛围。</a:t>
            </a:r>
          </a:p>
        </p:txBody>
      </p:sp>
      <p:sp>
        <p:nvSpPr>
          <p:cNvPr id="47" name="TextBox 47"/>
          <p:cNvSpPr txBox="1"/>
          <p:nvPr/>
        </p:nvSpPr>
        <p:spPr>
          <a:xfrm>
            <a:off x="8576784" y="155451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通过内部会议、培训、讲座等形式，向员工普及标准化知识和企业标准化体系。</a:t>
            </a:r>
          </a:p>
        </p:txBody>
      </p:sp>
      <p:sp>
        <p:nvSpPr>
          <p:cNvPr id="48" name="TextBox 48"/>
          <p:cNvSpPr txBox="1"/>
          <p:nvPr/>
        </p:nvSpPr>
        <p:spPr>
          <a:xfrm>
            <a:off x="8643459"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制作标准化宣传材料，如手册、海报、视频等，便于员工随时学习和了解。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外部合作与交流</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与行业协会、标准化机构等建立合作关系，共同推广企业标准化。</a:t>
            </a:r>
          </a:p>
        </p:txBody>
      </p:sp>
      <p:sp>
        <p:nvSpPr>
          <p:cNvPr id="33" name="TextBox 33"/>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参加国内外标准化论坛、研讨会等活动，了解行业最新动态和趋势。</a:t>
            </a:r>
          </a:p>
        </p:txBody>
      </p:sp>
      <p:sp>
        <p:nvSpPr>
          <p:cNvPr id="34" name="TextBox 34"/>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与其他企业开展标准化合作，共同制定和推广行业标准或团体标准。</a:t>
            </a:r>
          </a:p>
        </p:txBody>
      </p:sp>
      <p:sp>
        <p:nvSpPr>
          <p:cNvPr id="35" name="TextBox 35"/>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通过媒体宣传、社交网络等途径，扩大企业标准化的社会影响力。</a:t>
            </a:r>
          </a:p>
        </p:txBody>
      </p:sp>
      <p:grpSp>
        <p:nvGrpSpPr>
          <p:cNvPr id="36" name="Group 36"/>
          <p:cNvGrpSpPr/>
          <p:nvPr/>
        </p:nvGrpSpPr>
        <p:grpSpPr>
          <a:xfrm>
            <a:off x="3652304" y="1008278"/>
            <a:ext cx="4886325" cy="4876800"/>
            <a:chOff x="3652304" y="1008278"/>
            <a:chExt cx="4886325" cy="4876800"/>
          </a:xfrm>
        </p:grpSpPr>
        <p:sp>
          <p:nvSpPr>
            <p:cNvPr id="37" name="Freeform 37"/>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47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7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激励机制设计</a:t>
              </a:r>
            </a:p>
          </p:txBody>
        </p:sp>
      </p:grpSp>
      <p:sp>
        <p:nvSpPr>
          <p:cNvPr id="30" name="TextBox 30"/>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设立标准化推广专项奖励基金，对在标准化工作中表现突出的个人和团队进行表彰和奖励。</a:t>
            </a:r>
          </a:p>
        </p:txBody>
      </p:sp>
      <p:sp>
        <p:nvSpPr>
          <p:cNvPr id="31" name="TextBox 31"/>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鼓励员工参加标准化相关培训和认证考试，提升个人标准化素养和能力。</a:t>
            </a:r>
          </a:p>
        </p:txBody>
      </p:sp>
      <p:sp>
        <p:nvSpPr>
          <p:cNvPr id="32" name="TextBox 3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将标准化工作与员工绩效考核挂钩，激励员工积极参与标准化工作。</a:t>
            </a:r>
          </a:p>
        </p:txBody>
      </p:sp>
      <p:sp>
        <p:nvSpPr>
          <p:cNvPr id="33" name="TextBox 33"/>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对通过标准化认证或取得标准化成果的项目给予额外的资金支持或政策优惠。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04</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企业标准化落地实施步骤</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https://d.book118.com/216002200222010051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2024-09-17T20:46:16.735</cp:lastPrinted>
  <dcterms:created xsi:type="dcterms:W3CDTF">2024-09-17T12:46:16Z</dcterms:created>
  <dcterms:modified xsi:type="dcterms:W3CDTF">2024-09-17T12:46:19Z</dcterms:modified>
</cp:coreProperties>
</file>