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A479D-F432-49D4-AE2C-FA412871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B8E02-EE2A-4C35-965E-389B9721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F8402-18AC-4A2D-851B-32E0F05A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6F7F0-0C5D-4D46-B22A-A7D3B833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676B9-8EB9-42EF-B74E-6F1BED47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F9B91-2539-457A-BDA8-C8CF7A752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86D35-87D7-4EE9-83E6-54678400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50ED-4D7F-4798-B63A-6CEFFBF3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FB050-86A5-487B-9759-527D13EA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77F80-AC7E-49C5-882E-2BF2C003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BB782-4AF4-4822-A3B9-A29DED16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40032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胃反酸日常护理措施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胃反酸的原因分析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胃反酸的日常护理措施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胃反酸是一种常见的消化系统问题，通过日常护理措施可以有效缓解症状，提高生活质量。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提高人们对胃反酸的认识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本文将介绍胃反酸的定义、症状及日常护理措施，帮助读者更好地了解和应对这一问题。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普及胃反酸日常护理知识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胃反酸的定义和症状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嗳气、反酸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胃反酸患者常常出现嗳气、反酸等症状，尤其在饱食或平卧时更为明显。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胸骨后烧灼感或疼痛感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胃反酸时，胃酸逆流至食管，刺激食管黏膜，引起胸骨后烧灼感或疼痛感。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胃反酸是指胃酸逆流至食管引起的一种不适感，通常表现为胸骨后烧灼感或疼痛感。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吞咽困难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长期胃反酸可能导致食管狭窄，引起吞咽困难。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部分患者还可能出现咳嗽、哮喘、咽喉炎等食管外症状。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胃内产生过多的胃酸，可能导致胃反酸。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胃酸过多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胃内容物排空速度减慢，使得胃酸在胃内停留时间延长，增加反酸的几率。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胃排空延迟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胃黏膜炎症可能导致胃酸分泌异常和胃动力障碍，进而引发反酸。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胃溃疡患者胃黏膜受损，胃酸分泌过多，易引发反酸。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食管下括约肌功能障碍或食管体部运动异常，使得胃酸和胃内容物反流入食管，引起反酸、烧心等症状。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摄入过多刺激性食物（如辛辣、油腻、生冷食物）或难以消化的食物，可能导致胃反酸。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缺乏运动、过度劳累、情绪波动等不良生活习惯，可能影响胃肠功能，诱发反酸。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吸烟和饮酒会刺激胃酸分泌，增加反酸的风险。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饮食和生活习惯原因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胃反酸的日常护理措施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减少辛辣、油腻、酸甜等刺激性食物的摄入，以免加重胃反酸症状。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采用少量多餐的饮食方式，避免一次性摄入过多食物，减少胃的负担。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选择清淡、易消化的食物，如稀粥、面条、蒸蛋等，有助于减轻胃部不适。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选择易消化食物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合理安排作息时间，避免过度劳累，保证充足的休息和睡眠。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进行适量的运动，如散步、慢跑等，有助于促进胃肠道蠕动，缓解胃反酸症状。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紧身衣物会增加腹部压力，加重胃反酸症状，因此应选择宽松舒适的衣物。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避免穿紧身衣物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https://d.book118.com/216004003203010103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2024-09-29T01:50:14.611</cp:lastPrinted>
  <dcterms:created xsi:type="dcterms:W3CDTF">2024-09-28T17:50:14Z</dcterms:created>
  <dcterms:modified xsi:type="dcterms:W3CDTF">2024-09-28T17:50:16Z</dcterms:modified>
</cp:coreProperties>
</file>