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B08885-A7AA-4991-BE9C-2AB272FBA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0589C4-F904-441B-BD80-54F21723D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E9033E-ADF3-4227-9596-548520AD0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C650A9-C438-431A-8784-3F50694A3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D0F880-A2B5-43E3-ABA0-C5342075E7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76B1F9-19D9-4631-98BD-66C6ED28F5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04A7F6-2DA3-4355-AEDC-A0EED4FCD4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7532E2-0AEC-4A61-AEBF-46696A707C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C2ACC3-A719-4BC3-8109-A7BB8EA043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A1F6D-DA68-449C-9631-B8913C8E3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C31C8-6BF8-42C1-B064-0CC57F62C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0421023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论战略性高技术产业中的企业所有制结构</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战略性高技术产业概述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企业所有制结构理论基础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战略性高技术产业中不同所有制企业的比较分析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战略性高技术产业中企业所有制结构的优化建议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随着科技的快速发展和全球化竞争的加剧，战略性高技术产业已成为国家经济发展的重要引擎和国际竞争力的核心。</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企业所有制结构的影响</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企业所有制结构是影响战略性高技术产业发展的关键因素之一，不同的所有制形式会对企业的技术创新、资源配置、市场竞争等方面产生不同的影响。</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研究意义</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深入研究战略性高技术产业中的企业所有制结构，对于优化产业组织结构、提升产业创新能力和国际竞争力具有重要的理论和实践意义。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战略性高技术产业的重要性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本文旨在探讨战略性高技术产业中不同所有制企业的技术创新、资源配置和市场竞争等方面的差异及其影响因素，为优化产业组织结构和提升产业竞争力提供理论支持。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拟解决以下问题：（1）战略性高技术产业中不同所有制企业的技术创新能力和绩效是否存在差异？（2）不同所有制企业在资源配置和市场竞争方面有何特点？（3）如何优化战略性高技术产业的企业所有制结构以提升产业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本文采用文献综述、实证分析和案例研究等方法，综合运用定性和定量研究手段，对战略性高技术产业中的企业所有制结构进行深入研究。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文的研究范围限定在战略性高技术产业领域，重点研究不同所有制企业在技术创新、资源配置和市场竞争等方面的差异及其影响因素。同时，考虑到不同国家和地区的制度环境、市场结构等因素可能对研究结果产生影响，本文将在研究过程中加以控制和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战略性高技术产业概述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战略性高技术产业的定义和范围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战略性高技术产业定义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指那些对国家安全、经济发展和社会进步具有重大战略意义，以高技术为基础，以创新为驱动，具有高附加值、高成长性、高带动性的产业。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战略性高技术产业范围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包括新一代信息技术、高端装备制造、新材料、生物、新能源汽车、新能源、节能环保、数字创意等产业。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自20世纪80年代以来，随着科技革命的深入发展，战略性高技术产业经历了萌芽期、成长期和成熟期三个阶段。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当前，战略性高技术产业已成为全球经济发展的重要引擎，呈现出集群化、融合化、智能化等发展趋势。同时，各国政府和企业纷纷加大投入，推动战略性高技术产业的快速发展。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战略性高技术产业的发展历程和现状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50" r="23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对国家安全的意义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战略性高技术产业是国家安全的重要支撑，如军事装备、网络安全等领域的发展直接关系到国家的安全和稳定。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对经济发展的作用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战略性高技术产业具有高附加值、高成长性等特点，能够带动相关产业的发展，促进经济增长和转型升级。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对社会进步的影响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战略性高技术产业的发展有助于提高人民生活水平，改善生态环境，推动社会进步。例如，新能源、生物技术等产业的发展有助于解决能源短缺、环境污染等问题。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战略性高技术产业的重要性和作用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企业所有制结构理论基础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指企业内部不同所有制成分之间的构成比例和相互关系，反映企业产权的归属和分配情况。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根据产权归属和分配情况，企业所有制结构可分为国有、集体、私营、外资等多种类型。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企业所有制结构的定义和分类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企业所有制结构分类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企业所有制结构定义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不同所有制类型企业的特点和优势</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国有企业</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国家拥有所有权或控制权，具有政策支持和资源优势，但可能存在经营效率不高的问题。</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集体企业</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由劳动群众集体拥有所有权，民主管理、按劳分配，但可能受到地域和行业限制。</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私营企业</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以自然人投资设立或由自然人控股，以雇佣劳动为基础的营利性经济组织，具有灵活性和创新性，但可能缺乏政策支持和资源优势。</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外资企业</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外国投资者在中国境内设立的企业，具有国际化视野和先进技术，但可能受到文化差异和政策限制。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https://d.book118.com/216004210230010044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2024-09-13T10:49:15.796</cp:lastPrinted>
  <dcterms:created xsi:type="dcterms:W3CDTF">2024-09-13T02:49:15Z</dcterms:created>
  <dcterms:modified xsi:type="dcterms:W3CDTF">2024-09-13T02:49:17Z</dcterms:modified>
</cp:coreProperties>
</file>