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BE236-8672-47B1-9F4C-1062DCE9E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8E933-DC6C-4610-8A1C-3AA34D4D7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34351-310B-4E37-A331-340BBFC6C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D601F-C9A8-4D41-90DC-4D7FC8E5F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F8F917-037B-4647-9584-A39740798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510EE8-C030-4CBE-A6B8-DF1DAAF24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BC85D3-F832-4844-876C-8DC7C75BC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F300D-1DD4-47E1-A81B-6E1744A54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47D50-3FB2-4E37-AD16-79251301C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4B4DF-670D-4088-A1B5-2C868E5A6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EB25D-FF1A-4D52-80B3-90BD2AA9D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05103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第一课信息与信息技术复习点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数字化生活与工作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网络安全与隐私保护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信息素养培养与实践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信息是对事物属性、状态或关系的描述，是用来消除不确定性的东西。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信息具有普遍性、客观性、时效性、共享性、依附性和可处理性等特性。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信息可以按照不同的标准进行分类，如按照性质可以分为自然信息和社会信息；按照载体可以分为文字信息、图像信息和声音信息等。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信息可以通过不同的形式表现出来，如文字、图像、声音、视频等。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信息分类与表现形式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信息表现形式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信息的价值体现在其对于决策和行动的支持上，可以减少不确定性，提高决策和行动的效率和准确性。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信息在各个领域都发挥着重要作用，如促进经济发展、推动社会进步、提高生活质量等。同时，信息也是现代社会中不可或缺的资源之一。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信息价值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信息作用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信息价值与作用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信息技术基础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第四次信息技术革命：电报、电话、广播、电视的发明和普及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第二次信息技术革命：文字的发明和使用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第一次信息技术革命：语言的产生和应用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第三次信息技术革命：造纸术和印刷术的发明和应用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第五次信息技术革命：计算机技术与现代通信技术的普及应用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信息技术发展历程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利用计算机、通信等技术和设备，实现办公活动的自动化。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利用信息技术，打破地域限制，实现远程教学和学习。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利用信息技术，实现城市各项功能的智能化和便捷化。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利用互联网进行商务活动，包括商品的购买、销售、交易等。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将信息技术应用于制造业，实现生产过程的自动化、智能化和网络化。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办公自动化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远程教育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智慧城市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信息技术应用领域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随着信息技术的不断发展和应用，信息技术产业规模不断扩大，成为全球经济增长的重要引擎。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产业规模持续扩大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信息技术产业具有创新性强、更新换代快的特点，创新成为推动产业发展的关键动力。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随着信息技术的不断发展和应用，信息技术与其他产业的跨界融合加速，推动产业转型升级。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跨界融合加速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未来信息技术产业将更加注重智能化、网络化和服务化的发展，推动数字经济和实体经济的深度融合。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智能化、网络化、服务化趋势明显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信息技术产业现状及趋势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数字化生活与工作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https://d.book118.com/216005103010010042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2024-09-09T05:57:55.315</cp:lastPrinted>
  <dcterms:created xsi:type="dcterms:W3CDTF">2024-09-08T21:57:55Z</dcterms:created>
  <dcterms:modified xsi:type="dcterms:W3CDTF">2024-09-08T21:57:57Z</dcterms:modified>
</cp:coreProperties>
</file>