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6BA8A-A3FB-468E-A380-54D534C91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1685-8AB8-4A92-B351-1CB75B3F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BFA34-FC67-414E-803E-F45B9472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82891-BD1E-4FE4-868E-F7EB0A85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0BABA-A6B1-44C3-8A64-8D1C6570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75EDC-1B39-4C20-9A20-E8AD4C6E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EDE75-3D68-4D3C-99BA-AA558EA48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5D480-1B33-4777-9F3A-886BC52D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D0E26-C409-4C8A-BA92-439E3A1B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BD678-0C99-422B-B473-1CAF0AE61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06E74-7710-4604-8554-60A21D2E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0513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十二指溃疡穿孔护理查房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十二指溃疡穿孔护理要点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心理护理与康复训练指导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通过查房，护士可以及时了解患者的病情和护理需求，从而提供更加个性化、专业化的护理服务，提高护理质量。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促进医护合作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查房是医生、护士和其他医疗团队成员之间沟通和协作的重要环节，有助于促进医护之间的紧密合作，提高医疗团队的整体效能。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通过查房，可以及时发现和解决患者存在的护理问题和安全隐患，确保患者的安全和健康。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护士在查房前应了解患者的病情、治疗计划和护理需求，准备好所需的护理用品和设备。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护士按照规定的查房时间和路线，对患者进行逐一查房，了解患者的病情变化、护理效果和需求，记录查房结果。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护士根据查房结果，制定相应的护理措施和计划，及时调整护理方案，确保患者的护理质量和安全。同时，护士还应将查房结果及时报告给医生和医疗团队其他成员，以便及时调整治疗方案和协作计划。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患者，男性，45岁，因“上腹部疼痛、恶心、呕吐”就诊。既往有十二指肠溃疡病史5年，间断服用药物治疗。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患者长期饮食不规律，喜食辛辣、刺激性食物，且有吸烟、饮酒史。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腹部X线平片示膈下新月形游离气体影，提示消化道穿孔。血常规检查示白细胞计数升高，提示感染。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患者突发上腹部刀割样疼痛，迅速波及全腹，伴恶心、呕吐，呕吐物为胃内容物。查体见腹肌紧张，全腹压痛、反跳痛明显，肠鸣音减弱。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根据病史、临床表现及辅助检查结果，诊断为十二指肠溃疡穿孔。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患者入院后行急诊剖腹探查术，术中见十二指肠球部前壁一约0.8cm穿孔，予修补术。术后给予胃肠减压、抗感染、制酸、营养支持等治疗。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术后患者腹痛症状逐渐缓解，恶心、呕吐消失，肠鸣音恢复正常。复查血常规示白细胞计数逐渐下降至正常范围。腹部X线平片示膈下游离气体影消失。患者恢复良好，顺利出院。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十二指溃疡穿孔护理要点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向患者解释手术的必要性和可能的风险，减轻患者的焦虑和恐惧情绪，增强患者的信心。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协助医生完成术前各项检查，如血常规、尿常规、心电图等，确保患者身体状况适合手术。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指导患者进行术前准备，如禁食、禁饮、备皮等，确保手术顺利进行。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密切观察患者的生命体征，如体温、脉搏、呼吸、血压等，及时发现异常情况并处理。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保持伤口清洁干燥，定期更换敷料，防止感染。观察伤口有无出血、渗液等异常情况。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保持引流管通畅，定期挤压引流管，防止堵塞。观察引流液的颜色、性质和量，判断有无并发症发生。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https://d.book118.com/216005132013010104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2024-09-29T14:48:10.745</cp:lastPrinted>
  <dcterms:created xsi:type="dcterms:W3CDTF">2024-09-29T06:48:10Z</dcterms:created>
  <dcterms:modified xsi:type="dcterms:W3CDTF">2024-09-29T06:48:12Z</dcterms:modified>
</cp:coreProperties>
</file>