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EA084-E289-4366-8D03-EEC47658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2E260-6D41-4DE6-AA39-1BCA86F59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1A6E2-7D98-436C-AFEF-71A264F40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ADDAD-A4A5-44E1-A759-A3DC248EE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2E5F24-C828-4E3B-A47D-EE1EEF01A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9532A-9D08-4253-8A31-358419BEB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77CEA-D489-4C75-9CD3-DBB06E877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8F650-38FD-4447-A01C-C8B387C87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FE284-238A-43E6-BC30-C26A7FCA5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C86D9-FF3C-4915-B6B4-9C722120F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ABECE-0C83-4003-B22F-1401DC374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0513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深入浅出的汽车行业技术培训大纲与课程设计方案之研究与开发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汽车行业技术培训现状与需求分析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培训大纲设计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适应汽车行业发展需求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随着汽车技术的不断革新和市场竞争的加剧，对汽车行业从业者的技术要求也越来越高，因此，深入浅出的汽车行业技术培训显得尤为重要。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提高从业者技术水平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通过系统的培训，使从业者掌握先进的汽车技术和相关知识，提高技术水平，从而更好地适应市场需求和推动行业发展。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推动行业技术进步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通过深入浅出的培训方式，使更多的从业者了解和掌握先进的汽车技术，从而推动整个行业的技术进步。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通过培训，可以培养更多的高素质、高技能水平的汽车行业人才，为行业的可持续发展提供有力的人才保障。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对于企业而言，员工的技术水平和专业素养是企业核心竞争力的重要组成部分。通过深入浅出的技术培训，可以提高员工的技术水平和专业素养，从而提高企业的整体竞争力。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促进人才培养和行业发展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研究与开发的意义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汽车行业技术培训现状与需求分析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汽车行业技术培训现状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部分汽车企业，尤其是中小型企业，由于缺乏专业的培训师资和教材，导致技术培训的质量和效果不佳。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目前，许多汽车企业的技术培训仍采用传统的面对面授课方式，这种方式虽然有一定的效果，但受限于时间和空间，无法满足大规模、高效率的培训需求。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传统技术培训方式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随着汽车技术的不断更新换代，新的技术标准和规范不断涌现，传统的培训方式难以及时跟上技术发展的步伐。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个性化培训需求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不同岗位、不同层级的员工对技术培训的需求各不相同，需要针对不同人群制定个性化的培训方案。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实践操作能力培养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汽车行业的技术培训不仅需要传授理论知识，更需要培养员工的实践操作能力，以适应实际工作的需要。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随着汽车技术的不断发展，员工需要持续学习新的技术和知识，以适应行业发展的需要。因此，技术培训应具有持续性和发展性。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汽车行业技术培训需求分析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培训大纲设计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为学员的职业发展提供有力支持，提升其在汽车行业的竞争力。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提升技术能力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通过系统性的培训，使学员掌握汽车行业所需的核心技术和专业知识。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激发学员的创新意识，培养其在汽车技术领域中的创新思维和解决问题的能力。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汽车基础知识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包括汽车构造、原理、性能等方面的基础知识。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涵盖电动汽车、混合动力汽车等新能源汽车的相关技术和知识。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专业技术知识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针对汽车行业的各个专业领域，如发动机、底盘、电气、车身等，进行深入的技术培训。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智能化与自动化技术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介绍汽车智能化、自动驾驶等前沿技术及其在汽车行业中的应用。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通过课堂讲授、案例分析等方式，传授学员汽车行业的理论知识和实践经验。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组织学员进行实际操作和实验，培养其动手能力和解决问题的能力。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安排学员参观汽车企业和生产线，了解其生产流程和技术应用情况。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组织学员参与实际项目，提高其技术应用能力和团队协作能力。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https://d.book118.com/216005135021010042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2024-09-09T08:39:41.619</cp:lastPrinted>
  <dcterms:created xsi:type="dcterms:W3CDTF">2024-09-09T00:39:41Z</dcterms:created>
  <dcterms:modified xsi:type="dcterms:W3CDTF">2024-09-09T00:39:43Z</dcterms:modified>
</cp:coreProperties>
</file>