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743D-D7DD-4097-8D0D-CFD94A96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441D0-DA10-441F-B47E-FDE4EAA3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3D86E-F49B-4399-B451-95C7EE22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6C4E2-7F84-468F-8C4B-5137BE95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F5E25-593C-4A70-98D7-E3DFA768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E3D65-63D4-46A7-8AA0-F4D11DC1D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8A037-CF5B-4BC1-9D02-E33B8F9E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741FA-8D6E-483F-9AEC-0DD72561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39BD9-1716-4EEB-A077-E22C0F14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F2B3-E05E-44EA-9E4A-EE627F03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CE069-24A7-47FF-9220-3A845A65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0202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提高售后工程师技能与绩效的培训课件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售后工程师绩效改进策略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随着科技的发展，售后工程师需要不断提升技能以适应市场需求。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优质的售后服务是企业赢得客户信任的关键，提高工程师的技能和绩效有助于提升服务质量。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优秀的售后服务团队是企业的重要竞争力之一，提高工程师的技能和绩效有助于增强企业竞争力。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90" r="349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售后工程师、售后服务团队管理人员。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具备一定的技术基础、良好的服务意识和沟通能力。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4334" b="43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54" r="119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培训内容与时间安排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包括产品知识、故障诊断、维修技能等方面的培训。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包括服务接待、问题处理、客户回访等流程的培训。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包括倾听、表达、应对投诉等沟通技巧的培训。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根据培训内容的多少和难易程度，合理安排培训时间，确保培训效果。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服务流程培训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熟练掌握所负责产品的结构、功能、性能及常见故障排除方法。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学习并掌握先进的维修工具和技术，提高维修效率和成功率。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提升维修技能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关注行业发展趋势，及时学习新技术、新知识，保持专业技能的领先地位。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专业技能知识掌握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学习并运用有效的沟通技巧，如倾听、表达清晰、反馈等，提高与客户的沟通效率。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掌握处理客户投诉的方法和技巧，积极解决客户问题，提升客户满意度。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与团队协作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强化团队合作意识，提高与同事、上级、其他部门的协作能力。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增强责任心和主动性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积极承担工作责任，主动发现并解决问题，提高工作质量和效率。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树立客户至上的服务理念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始终把客户满意放在首位，积极为客户提供优质的服务。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培养耐心细致的工作态度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对待客户问题要耐心细致，不厌其烦地为客户提供解决方案。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服务意识与态度培养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https://d.book118.com/216010202200010050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2024-09-16T03:08:39.177</cp:lastPrinted>
  <dcterms:created xsi:type="dcterms:W3CDTF">2024-09-15T19:08:39Z</dcterms:created>
  <dcterms:modified xsi:type="dcterms:W3CDTF">2024-09-15T19:08:41Z</dcterms:modified>
</cp:coreProperties>
</file>