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2BB59-054C-4AC8-8E01-AF60D445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4E87C-14A8-452E-B10E-2420B306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D7263-1D74-42F2-B3B4-4B1564ECA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F9EC7-680F-4F61-9FAC-378B37194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B3060-BCF4-4A8C-A835-25DC449FD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2C9604-74F9-497C-99A1-7B948726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5AD6AA-E9C6-4909-A661-5BBCC079B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2C751-9FB3-4FC8-B78F-9E05F294A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D879C-1EBB-4E5C-B1FE-CF22687B5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1A646-19BE-4B03-B1BD-8A6F0742A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FC179-E23A-4EDD-88C9-1C725A96A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120040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文学修养与写作技巧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文学修养基础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写作技巧概述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文学修养在写作中运用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不同类型文体写作技巧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写作实践与提高途径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文学修养基础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精选文学作品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选择具有代表性和影响力的文学作品，如经典小说、诗歌、戏剧等。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深度阅读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通过阅读文学作品，深入了解作品的主题思想、人物形象、情节发展等。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广泛涉猎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拓宽阅读领域，接触不同风格、流派和文化的文学作品，丰富自己的阅读体验。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文学作品阅读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5" r="565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文学基本概念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掌握文学的基本概念、特点和分类，了解文学的发展历程和流派演变。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文学批评方法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学习文学批评的理论和方法，了解不同批评流派的观点和分析框架。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文学创作技巧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了解文学创作的基本技巧和规范，如结构安排、人物塑造、语言运用等。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文学理论知识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在理解和分析作品的基础上，形成个性化的解读和观点，展现独特的审美趣味。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审美感知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培养对文学作品的审美感知能力，如对语言、形象、情感等的敏锐感受。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运用文学理论知识对作品进行理性分析，挖掘作品的深层意蕴和价值。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文学鉴赏能力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通过写作训练，锻炼语言表达能力和文学创作能力，加深对文学的理解。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参与文化交流活动，拓宽文化视野，了解不同文化背景下的文学作品和文学现象。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通过大量阅读实践，积累阅读经验和知识，提升文学素养。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保持对文学领域的持续关注和学习，不断更新自己的文学知识和观念。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文学素养提升途径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写作技巧概述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在开始写作前，要明确文章的主题、目的和受众，确保文章具有针对性和吸引力。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一篇好的文章需要有清晰的结构，包括引言、正文和结论等部分，以便读者能够更好地理解和接受文章的内容。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合理规划文章结构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写作时要尽量使用简洁明了的语言，避免冗长和复杂的句子，以提高文章的可读性和易懂性。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精炼语言表达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61" r="1516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写作基本技巧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积累词汇和句式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多读一些优秀的作品，学习不同的词汇和句式，逐渐丰富自己的语言库，形成独特的写作风格。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注重细节描写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通过对人物、环境、情感等细节的描写，使文章更加生动、形象，增强读者的阅读体验。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培养自己的语言节奏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在写作过程中，要注意语言的节奏和韵律，使文章读起来更加流畅、自然。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写作风格培养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在写作过程中，要时刻关注文章的主题和目的，确保内容始终围绕中心展开，避免离题或偏题。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离题或偏题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对于重要的概念、观点或情感，要使用清晰、准确的语言进行表达，避免产生歧义或误解。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语言表达不清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在写作过程中，要注重文章内部的逻辑关系，确保各部分内容之间衔接自然、连贯。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逻辑不严谨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借鉴优秀作品的语言表达技巧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学习优秀作品中的语言表达技巧，包括词汇运用、句式变换等，逐渐提高自己的语言素养。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领悟优秀作品的思想内涵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深入品读优秀作品，领悟其思想内涵和启示意义，为自己的写作提供灵感和思路。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学习优秀作品的结构和布局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通过赏析优秀作品，学习其文章结构和布局方式，提高自己的写作规划和组织能力。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优秀作品赏析与借鉴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文学修养在写作中运用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创作动机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表达情感、传递思想、反映社会、艺术追求等。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灵感来源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生活经历、阅读积累、情感触动、自然世界等。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挖掘方法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保持敏锐感知、勤于思考、记录灵感瞬间、深化素材挖掘。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灵感来源与创作动机挖掘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https://d.book118.com/216012004010010045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2024-09-13T16:57:04.282</cp:lastPrinted>
  <dcterms:created xsi:type="dcterms:W3CDTF">2024-09-13T08:57:04Z</dcterms:created>
  <dcterms:modified xsi:type="dcterms:W3CDTF">2024-09-13T08:57:06Z</dcterms:modified>
</cp:coreProperties>
</file>