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2F064A-B8D7-47D5-8560-1417BE434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A5E9F-6A72-4D43-A80D-4B701415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227A9-9B67-4243-98A1-CB4A7D72B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120BA-C94B-4E69-9FDF-0743C7CA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74C93-CB94-435D-82B7-FCD7B1B3B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5F0E7-1EF7-4853-A948-94FA2A97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52571-F0BF-48B8-90CB-C3176254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70339B-F7CE-4F60-AAE2-72335B217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E9C57-904D-4B85-83F9-6DE516B21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42CDB-4909-41D8-BA21-E635ABE46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D06EC-1A89-4D77-BD96-C6C1C0018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01405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康复科业务查房课件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康复科常见疾病与治疗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康复科业务查房流程与规范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康复科业务查房案例分享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康复科业务查房的挑战与展望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康复科是医疗机构中专门负责康复治疗和康复管理的科室，主要针对患者进行功能恢复、疼痛缓解、生活自理能力提升等方面的治疗和管理。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康复科的主要职责包括对患者进行康复评定、制定康复治疗方案、实施康复治疗措施、进行康复管理及康复教育等。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康复科的定义与职责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康复科需与临床科室密切配合，了解患者病情和治疗情况，制定针对性的康复治疗方案，提高治疗效果。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与神经内科、骨科、心血管科等临床科室的协作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康复科需与其他康复治疗科室协同工作，共享资源，提高康复治疗的效率和质量。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与理疗科、中医科等其他康复治疗科室的协作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康复科与其他科室的协作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康复治疗的多元化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康复治疗将向多元化发展，包括物理疗法、作业疗法、言语疗法、心理疗法等，以满足患者的全面康复需求。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康复教育与预防的结合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康复科将更加注重康复教育与预防的结合，提高公众对康复的认识和重视程度，降低慢性疾病的发病率。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康复医学与临床医学的融合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随着医学模式的转变，康复医学与临床医学的融合已成为发展趋势，旨在提高治疗效果和患者生活质量。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康复科的发展趋势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康复科常见疾病与治疗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脑卒中后，患者可能出现偏瘫、失语等症状，康复治疗包括物理疗法、作业疗法、言语疗法等，以促进患者肢体功能恢复和日常生活能力的提高。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脊髓损伤可能导致截瘫或四肢瘫，康复治疗包括物理疗法、康复工程、职业疗法等，以改善患者的运动功能、日常生活能力和心理状态。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125" r="24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神经系统疾病的康复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骨折后，患者可能出现关节僵硬、肌肉萎缩等症状，康复治疗包括物理疗法、康复工程、作业疗法等，以促进骨折愈合、恢复关节活动度和肌肉力量。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骨折康复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关节炎患者可能出现关节疼痛、活动受限等症状，康复治疗包括物理疗法、药物治疗、康复工程等，以缓解疼痛、改善关节功能和日常生活能力。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关节炎康复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骨关节疾病的康复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心肺疾病康复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心肺疾病患者可能出现呼吸困难、心悸等症状，康复治疗包括运动疗法、药物治疗、心理治疗等，以改善心肺功能、提高日常生活能力和生活质量。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癌症患者经过治疗后可能出现身体虚弱、心理障碍等症状，康复治疗包括营养支持、运动疗法、心理治疗等，以促进身体恢复、提高生活质量。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内脏疾病的康复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康复科业务查房流程与规范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https://d.book118.com/216014051030010040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2024-09-06T08:21:55.406</cp:lastPrinted>
  <dcterms:created xsi:type="dcterms:W3CDTF">2024-09-06T00:21:55Z</dcterms:created>
  <dcterms:modified xsi:type="dcterms:W3CDTF">2024-09-06T00:21:57Z</dcterms:modified>
</cp:coreProperties>
</file>