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4ACE6C-2E33-4A07-A929-89E8AFA96A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4C2419-251A-42AB-B633-8E6723A67B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138409-885E-4AFE-AA76-79D778B40A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1EA5A3-53D6-4B49-B4E6-B8A6CC1423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B9523D-F85A-48A0-8425-D76B7861A7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7FA5751-B5D7-4773-9225-43B9181092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1CF530D-6906-49A6-8A4B-6BCB8FF521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F2BDDA-7692-42BA-BDB3-BBB27DF89E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6A8980-1A2A-4322-9E8B-DE4C8032A3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295C2E-ED1A-4676-AB7B-CE88A84AC7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71C7A6-0C8D-41E7-A6C6-CD932DE3AA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6014131015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排泄护理课件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排泄护理基础知识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常见排泄问题与处理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排泄护理操作技巧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排泄护理的注意事项与建议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案例分享与经验交流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排泄护理基础知识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595" b="859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排泄系统包括肾脏、输尿管、膀胱和尿道等器官，它们共同作用，将体内的废物和多余水分排出体外。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排泄系统的主要功能是清除体内的废物和多余水分，维持水、电解质平衡和酸碱平衡，以及调节血压和血容量等。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排泄系统的基本结构与功能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排泄系统的功能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排泄系统的基本结构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6337" r="26337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饮食是影响排泄的主要因素之一。摄入充足的水分和高纤维食物有助于促进肠道蠕动，增加粪便体积，从而促进排泄。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饮食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适当的运动能够促进肠道蠕动，有助于排便。长期久坐或缺乏运动容易导致便秘。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某些药物可能会影响排泄，如利尿剂、缓泻剂等。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年龄和性别也会影响排泄，老年人肠道蠕动减慢，容易发生便秘；女性由于生理结构原因，更易发生便秘。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年龄与性别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影响排泄的主要因素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良好的排泄护理有助于预防便秘，保持肠道通畅，减轻肠道负担。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预防便秘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促进健康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83" r="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正常的排泄对于维持身体健康至关重要，长期便秘可能导致肠道毒素积累，影响身体健康。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良好的排泄护理有助于提高生活质量，减轻便秘带来的不适和痛苦，使个人更加舒适和自信。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排泄护理的重要性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常见排泄问题与处理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便秘是指排便次数减少、粪便干硬和排便困难的症状。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便秘的常见原因包括饮食不当、缺乏运动、精神压力过大等。处理便秘的方法包括增加膳食纤维摄入、多饮水、适度运动、建立良好的排便习惯等。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07" r="2000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便秘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7844" r="1784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腹泻是指排便次数增多，粪便稀薄或呈水样。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腹泻的常见原因包括感染、食物不耐受、肠道炎症等。处理腹泻的方法包括补充水分、调整饮食、避免刺激性食物和药物、及时就医等。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腹泻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尿失禁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尿失禁是指尿液不自主地流出体外。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尿失禁的常见原因包括膀胱括约肌松弛、神经功能障碍、泌尿系统感染等。处理尿失禁的方法包括盆底肌肉锻炼、膀胱训练、药物治疗和手术治疗等。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排便失禁是指粪便不自主地排出体外。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排便失禁的常见原因包括肠道炎症、肛门括约肌松弛、神经功能障碍等。处理排便失禁的方法包括调整饮食、保持肛周清洁干燥、药物治疗和手术治疗等。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排便失禁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排泄护理操作技巧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https://d.book118.com/216014131015010100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2024-09-23T22:43:58.071</cp:lastPrinted>
  <dcterms:created xsi:type="dcterms:W3CDTF">2024-09-23T14:43:58Z</dcterms:created>
  <dcterms:modified xsi:type="dcterms:W3CDTF">2024-09-23T14:44:00Z</dcterms:modified>
</cp:coreProperties>
</file>