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DD970-3BA1-48E4-A6FD-960EB5EC6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39F2E-F427-4033-A3E1-FFE9D3664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A1765-35FB-45D0-A7A1-478845FC4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8DCD4-BDB5-470A-94B7-34CCDCA72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A6FD9-2B8D-4685-AD3A-070C71305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FCF0B-0EFD-4282-B9D7-E8A025DE2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F4D83-8F4A-459D-A002-CA3879712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786FF-F7B5-4161-AE87-E6EE3772B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0AE6B-D384-4D72-9BBB-E44DD25BB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6609D-C350-43AA-BF03-B9805BFFE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B0CB4-3CBD-4FA1-A49B-42C6B0425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14143114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教师节主题活动策划方案参考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物资准备与场地布置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安全保障措施与应急预案制定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87" r="255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为纪念我国伟大的教育家，提高教师地位，促进教育事业发展。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表达对教师的敬意和感激之情，营造尊师重教的良好氛围。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教师节起源与意义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通过展示优秀教师事迹，树立典范，传递正能量。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宣传教师先进事迹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开展感恩教育活动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举办庆祝活动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组织演讲、征文等形式，引导学生表达对老师的感激之情。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筹备文艺演出、座谈会等，庆祝教师节，增强节日氛围。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弘扬尊师重教传统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设置互动游戏、问答环节，拉近师生距离，增进彼此了解。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师生互动环节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鼓励学生为老师表演节目，展示才艺，表达对老师的敬意。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学生表演节目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组织为老师送温暖活动，如送贺卡、小礼物等，让老师感受到关爱。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送温暖活动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增强师生凝聚力与归属感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桃李芬芳，教泽绵长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强调教师对学生成长的深远影响。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传承师道，铸就人生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体现教师对学生人生道路的指引作用。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感恩教育，筑梦未来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突出教师的辛勤付出和对学生未来的引领。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43" r="1694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传承文化，铸就师魂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强调教师在文化传承中的重要性。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尊师重教，共筑明天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弘扬尊师重教的优良传统，展望美好未来。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师恩难忘，感恩有您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表达对教师的感激之情和敬意。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宣传口号设计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结合学校历史、传统和特色，设计具有代表性的主题和口号。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展示学校教学成果和荣誉，彰显学校文化底蕴。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邀请校友参与活动，传承学校精神，凝聚师生情感。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体现学校特色及文化底蕴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策划小组组建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选择具备组织策划能力、熟悉校园文化与教师需求的成员组建策划小组。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明确策划小组成员的职责与任务，如方案制定、场地安排、宣传推广等，确保活动顺利进行。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策划小组组建及分工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选择教师节当天或临近周末的时间举行活动，方便教师参加。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优先考虑学校报告厅、礼堂等场地，确保场地设施完备、空间充足。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活动时间、地点安排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992" b="2899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根据活动规模、场地租赁、设备租赁、礼品采购、餐饮安排等方面的费用，制定合理的预算方案。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通过学校经费、企业赞助、校友捐赠等多种渠道筹集资金，确保活动经费充足。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预算制定与资金来源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资金来源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281" r="29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社交媒体平台（微博、微信、抖音等）、教育类网站、论坛、电子邮件营销等。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校园内外海报、传单、横幅、LED显示屏等。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线上线下宣传渠道选择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宣传内容策划与执行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制定详细宣传计划，包括主题、目标受众、传播渠道、时间节点等。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撰写文案、设计海报和传单、制作视频和音频素材等。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https://d.book118.com/216014143114010030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2024-08-28T13:30:03.610</cp:lastPrinted>
  <dcterms:created xsi:type="dcterms:W3CDTF">2024-08-28T05:30:03Z</dcterms:created>
  <dcterms:modified xsi:type="dcterms:W3CDTF">2024-08-28T05:30:05Z</dcterms:modified>
</cp:coreProperties>
</file>