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1E4DA-9C87-401C-99E7-5BA9AB6B4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5E3A3-F13F-408A-9832-470CFAE9A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EED02-0B74-4FE6-93BF-6CB4C089B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B03720-15F8-45A0-B3D0-DD3399E75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84D626-5C00-467A-9230-CED0AC60E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8E885A-D466-4A98-8B6D-0129FCB25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7B9E93-4873-4D44-85A0-0A1F15A49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6D3F5-3E5F-4097-9866-ADF2E8357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87A47-83DB-4548-BC75-E06C3C6E6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A3F54-5E5B-454E-9CBB-55BEE418C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BCDFE-30ED-4C55-B257-F8CA6F668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1512512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哮喘患者的呼吸训练与心理辅导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心理辅导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结合呼吸训练与心理辅导的实践方法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案例分享与效果评估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01" r="308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776" r="297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哮喘的定义与症状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主要症状包括喘息、胸闷、咳嗽和呼吸困难，通常在夜间或清晨加重。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哮喘是一种慢性炎症性疾病，影响气道，导致气道对各种刺激过敏反应。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呼吸训练可以帮助患者控制呼吸，减少呼吸困难，提高肺功能。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心理辅导可以帮助患者应对焦虑、抑郁等情绪问题，增强治疗信心。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呼吸训练与心理辅导的重要性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呼吸训练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03" r="313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89" r="3258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通过深吸气和慢呼气，增加肺部通气量，提高肺活量，有助于缓解哮喘症状。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通过减缓呼吸频率，降低呼吸道的敏感性，减少哮喘发作的频率和严重程度。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慢呼吸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深呼吸与慢呼吸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54" r="23954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通过腹肌的收缩和放松，使膈肌上下移动，增加肺部通气量，改善呼吸功能。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患者可采取坐位或卧位，放松身体，将手放在腹部，吸气时腹部膨出，呼气时腹部收缩。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腹式呼吸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练习方法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腹式呼吸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控制性呼吸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通过控制呼吸的节奏和深度，降低呼吸道的敏感性，减少哮喘症状的发作。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患者可采取坐位或卧位，深吸气后缓慢呼气，控制呼吸的节奏和深度，每次练习5-10分钟。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控制性呼吸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心理辅导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https://d.book118.com/216015125122010035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2024-09-05T08:15:05.546</cp:lastPrinted>
  <dcterms:created xsi:type="dcterms:W3CDTF">2024-09-05T00:15:05Z</dcterms:created>
  <dcterms:modified xsi:type="dcterms:W3CDTF">2024-09-05T00:15:07Z</dcterms:modified>
</cp:coreProperties>
</file>