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04A6C75-78CE-4A4A-8551-A569548A9B1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744E5-D424-4D37-84B4-EFF104443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B851A-A755-4D14-BEBB-7E2737CE0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D9D5C-E27C-4705-B87F-F406C41DC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AFEC5-6F44-4C24-88AA-A6F029883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144327-BE32-4A40-833F-B668C7F6A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E64AA6-DAB1-4041-9CDF-3C4886432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E636C1-6476-4AAB-B2A1-39DED79C1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24DB5-79EF-4EF6-A8B2-250764C11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DABD1-A1F5-4E67-8B12-33CB7447F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439A5-8CED-4036-B806-C994A1045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91AD6-7819-4E13-B0D7-25A3B9895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BCE3011-9171-40E4-87B5-C0C56284247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81A7106-5CEA-4A3E-B296-B0E2045AE3C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20135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企业礼仪培训的团队建设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团队建设的理论基础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企业礼仪与团队建设的整合策略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企业礼仪与团队建设成功案例分享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精彩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PPT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设计技巧分享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企业礼仪是指在工作和交往中应遵循的一整套行为规范，重视企业礼仪可以有效提升企业形象。礼仪培训可以帮助员工树立正确的行为观念和规范，促进团队建设，提高团队整体素质。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团队建设的重要性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团队由若干人员组成，共同实现一定目标的组织形式。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团队的概念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有效的团队建设能提高员工士气，促进工作效率的提升。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团队建设对企业的影响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通过礼仪培训可以增强团队成员之间的沟通和协作能力，增加团队凝聚力。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如何通过礼仪培训来促进团队建设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礼仪培训与团队建设的关联性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通过礼仪培训，团队成员能够更好地理解彼此，增进合作关系。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礼仪培训如何帮助提升团队合作意识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良好的礼仪习惯能够激发团队成员的积极情绪，促进正能量文化的形成。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礼仪培训如何塑造团队正能量文化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规范的礼仪行为能够减少误解和冲突，提高团队内部沟通效率。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礼仪培训如何提升团队内部沟通效率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如何量身定制适合团队的礼仪培训方案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了解团队的特点和需求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结合实际案例进行讲解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灵活调整培训内容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培训内容及形式的选择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讲座式培训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角色扮演训练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团队互动游戏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礼仪培训方案概述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不同类型的礼仪培训课程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商务礼仪培训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客户接待礼仪培训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会议礼仪培训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了解员工需求和培训目的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确定培训内容、形式和时间安排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选择具有丰富经验和专业能力的培训师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对培训效果进行评估和反馈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企业礼仪的现代意义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务交往中遵循的行为准则和规范。随着全球经济的发展，企业礼仪在商业活动中扮演着越来越重要的角色。良好的企业礼仪可以提高企业形象和信誉，促进团队协作，增强员工忠诚度，提升客户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包括着装规范、办公环境整洁、工作态度等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办公室礼仪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涉及商务招待、名片交换、礼节礼品等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形象包括仪表、言谈举止、沟通技巧等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职场形象管理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邮件格式、用语规范、回复及时等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电子邮件礼仪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企业文化与礼仪的关系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礼仪规范对员工个人发展的影响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职业发展机会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人际关系建立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职业技能提升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影响企业形象和品牌的因素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员工仪表形象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包括内训、外训、在线培训等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培训形式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选择经验丰富的讲师、持续跟踪培训效果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培训师资和培训评估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根据员工需求、行业特点、培训目的等定制内容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包括仪表形象、言谈举止、社交礼仪等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职场形象管理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涵盖商务招待、名片交换、礼仪礼品等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注意着装得体、工作态度端正、办公环境整洁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办公室礼仪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邮件格式规范、回复及时、用语得体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电子邮件礼仪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良好的企业礼仪是企业文化的重要组成部分，能够提高员工的执行力和团队凝聚力。通过规范的礼仪规范，可以改善企业形象，建立良好的品牌声誉，提升员工工作效率和客户满意度。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团队建设的理论基础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团队建设理论概述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团队建设理论概述介绍了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Tuckman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的团队发展阶段模型、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Belbin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的团队角色理论和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Hackman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的团队有效性因素。这些理论为团队建设提供了重要的指导和基础，帮助团队更好地发展和合作。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团队建设的实施方法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团队建设训练、团队拓展活动、团队合作游戏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团队建设活动的种类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沟通障碍、冲突管理、领导风格不符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团队建设过程中的挑战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参与度、氛围改善、团队目标达成情况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如何评估团队建设的效果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团队合作与绩效密切相关，一个高效的团队需要良好的合作氛围和协同作战能力。培养团队成员间的合作精神，解决团队合作中的问题，是团队建设中不可或缺的重要环节。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团队文化的形成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共同的价值观、行为准则、工作方式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团队文化的定义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包容尊重、文化交流、沟通协调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如何应对团队文化差异带来的挑战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领导力榜样、正面激励、公平公正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如何打造积极向上的团队文化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https://d.book118.com/216020135012010104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企业礼仪培训的团队建设</vt:lpstr>
      <vt:lpstr>目录</vt:lpstr>
      <vt:lpstr>第1章 企业礼仪培训的团队建设</vt:lpstr>
      <vt:lpstr> </vt:lpstr>
      <vt:lpstr>团队建设的重要性</vt:lpstr>
      <vt:lpstr>礼仪培训与团队建设的关联性</vt:lpstr>
      <vt:lpstr>礼仪培训方案概述</vt:lpstr>
      <vt:lpstr>企业礼仪培训实施步骤</vt:lpstr>
      <vt:lpstr>第2章 企业礼仪的基础知识</vt:lpstr>
      <vt:lpstr> </vt:lpstr>
      <vt:lpstr>企业礼仪的要点</vt:lpstr>
      <vt:lpstr>企业礼仪的重要性</vt:lpstr>
      <vt:lpstr>企业礼仪的培训方法</vt:lpstr>
      <vt:lpstr>企业礼仪的要点</vt:lpstr>
      <vt:lpstr> </vt:lpstr>
      <vt:lpstr>第3章 团队建设的理论基础</vt:lpstr>
      <vt:lpstr> </vt:lpstr>
      <vt:lpstr>团队建设的实施方法</vt:lpstr>
      <vt:lpstr>团队合作的重要性</vt:lpstr>
      <vt:lpstr>团队文化的形成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2024-09-29T14:01:36.724</cp:lastPrinted>
  <dcterms:created xsi:type="dcterms:W3CDTF">2024-09-29T06:01:36Z</dcterms:created>
  <dcterms:modified xsi:type="dcterms:W3CDTF">2024-09-29T06:01:38Z</dcterms:modified>
</cp:coreProperties>
</file>