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29.xml" ContentType="application/vnd.openxmlformats-officedocument.drawingml.chart+xml"/>
  <Override PartName="/ppt/charts/chart3.xml" ContentType="application/vnd.openxmlformats-officedocument.drawingml.chart+xml"/>
  <Override PartName="/ppt/charts/chart30.xml" ContentType="application/vnd.openxmlformats-officedocument.drawingml.chart+xml"/>
  <Override PartName="/ppt/charts/chart31.xml" ContentType="application/vnd.openxmlformats-officedocument.drawingml.chart+xml"/>
  <Override PartName="/ppt/charts/chart32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_rels/chart2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9.xlsx" /></Relationships>
</file>

<file path=ppt/charts/_rels/chart3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0.xlsx" /></Relationships>
</file>

<file path=ppt/charts/_rels/chart3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1.xlsx" /></Relationships>
</file>

<file path=ppt/charts/_rels/chart3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2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Repared!$$1:$$1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Repared!$$1:$$2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Repared!$$1:$$2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Repared!$$1:$$1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Repared!$$1:$$2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Repared!$$1:$$2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Repared!$$1:$$1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Repared!$$1:$$2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Repared!$$1:$$2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Repared!$$1:$$1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Repared!$$1:$$2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 $1:$ 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6929DDF-3718-4D1B-A686-65ABB0ED263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5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5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62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3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ED6CF-D61F-48D6-BDC0-064ECC340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5E5C6-3D8C-44DB-869D-FEBC64EB2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822D6-F68C-4E0F-B7D8-4DA6954F8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47624-8204-4895-8FEB-48C947557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DF5946-26CD-4951-8688-F5DEF5E92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99DB43-AE78-48EB-BE6C-575507F4D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6C2222-2E1B-4F96-8E06-7EA104025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3303E-09D7-420A-BBBE-907FD295D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C294E-6863-4DB0-A032-2DC34BA32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B0188-4C0B-46D5-978C-E103BCE75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1A7B4-BF8C-4A45-AC54-57594DF9A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6C2BCD1-A8B6-44FB-BB87-BF67CE299B1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E980730-08DD-40FE-BFE4-2856F72AFEB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9.xml" /><Relationship Id="rId3" Type="http://schemas.openxmlformats.org/officeDocument/2006/relationships/chart" Target="../charts/chart30.xml" /><Relationship Id="rId4" Type="http://schemas.openxmlformats.org/officeDocument/2006/relationships/chart" Target="../charts/chart31.xml" /><Relationship Id="rId5" Type="http://schemas.openxmlformats.org/officeDocument/2006/relationships/chart" Target="../charts/chart3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21152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企业礼仪培训的培训计划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企业礼仪培训的经验分享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精彩瞬间回顾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学习心得分享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企业礼仪是指在商务场合中遵循的规范行为准则，包括言谈举止、着装仪容、社交礼仪等方面。良好的企业礼仪可以帮助员工在商务社交中展现出专业、礼貌的形象。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树立良好企业形象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促进企业的商业合作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建立良好的商业关系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提高员工综合素质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增强员工职业素养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01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培养良好的职业品质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礼仪能够提高员工综合素质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促进团队协作与沟通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礼仪有助于改善企业内外部关系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提高企业市场竞争力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礼仪培训可提升企业整体竞争力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12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13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14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15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16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7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18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19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20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1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22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23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24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5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26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27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28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29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30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1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32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33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34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35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36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37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38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39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40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41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42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44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塑造企业良好的企业文化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建立尊重文化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鼓励创新思维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提升企业的市场形象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树立专业形象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增加客户信任度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培养员工良好的职业素养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提高沟通技巧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增强团队协作能力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7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58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59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60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61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62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63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64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65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6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67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68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69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0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71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72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73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74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75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6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77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78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9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0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81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82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83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84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85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86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87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企业礼仪培训对于企业来说至关重要，通过规范的礼仪培训可以提升员工素养，促进企业和员工之间的良好关系，进而增强企业的竞争力。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90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仪容仪表是企业礼仪培训中的重要一环，包括着装规范、仪表整洁和仪态得体。员工的外表形象直接影响了企业的形象，因此要求员工在工作中始终保持得体的仪容仪表。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0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言谈举止的规范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包括问候语、谢谢等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注意倾听、表达清晰等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交流技巧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有效沟通、避免语言暴力等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11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12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13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14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15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6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17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18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19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20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21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22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23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4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25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26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27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28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29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0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31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32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3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4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35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36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7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38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39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40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41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商务宴会礼仪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如如何使用餐具、如何交谈等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就餐礼仪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送礼注意事项、礼物选择等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礼物赠送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商务谈判技巧、谈判策略等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52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53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54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55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56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7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58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59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60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61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62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63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64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5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66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67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68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69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70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1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72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73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4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5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76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77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8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79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80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81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2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社交场合礼仪常识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礼仪常识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礼节规范、礼仪流程等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尊重、礼貌等原则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94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6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企业礼仪培训对于企业和员工都至关重要。通过仪容仪表、言谈举止的规范以及各种社交礼仪的培训，可以提升企业形象，增强员工自信心，促进良好的人际关系和商务合作。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97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8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企业礼仪培训的方法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培训形式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企业礼仪培训可以采取多种形式，包括内部培训、外部培训以及在线培训。内部培训可以提高员工之间的交流合作，外部培训则能引入外部资源和新思维，而在线培训则具有灵活性和便捷性。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0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教学手段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9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通过口头讲解传达知识点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通过视频展示案例或教学内容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视频展示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通过角色扮演模拟真实情景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18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19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20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21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22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3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24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25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26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27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28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29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30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1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32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33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34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35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36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7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38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39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0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1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42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43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44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45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46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47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8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利用情景模拟让学员身临其境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情景模拟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进行真实场景下的模拟演练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通过互动讨论促进学员交流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60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6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通过观察学员表现评估学习效果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及时纠正不足，加强优点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反馈问卷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收集学员对培训的反馈意见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用于改进培训质量和内容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反馈评估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7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答题测评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通过答题测评考核学员掌握程度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为学员提供个性化学习建议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7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7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7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7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8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8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8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8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8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8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8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8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8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9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9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9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9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9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9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9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9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40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0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40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40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0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0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7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通过以上培训形式、教学手段、实践演练和反馈评估等多种方法，企业可以全面提升员工礼仪素养，提高企业形象，增强内外部合作关系，推动企业发展。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408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4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1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企业礼仪培训的实施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4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在进行企业礼仪培训之前，必须先制定详细的培训计划。这包括确定清晰的培训目标，制定涵盖全面内容的培训课程，以及设定合理的培训周期。只有通过科学的计划，培训才能达到预期的效果。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415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7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明确学员要达到的能力和素养水平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设计包含礼仪常识、沟通技巧等内容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安排培训的时间和持续周期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确定培训周期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426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427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428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29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430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31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32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33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434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35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436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437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38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39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40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441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442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443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44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45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46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447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48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49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50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451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52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53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54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55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56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5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培训资源准备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培训资源的准备至关重要，包括准备充足的培训资料、选择合适的培训场地和邀请专业的培训讲师。这些资源的充分准备将直接影响培训效果的好坏。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62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培训资源准备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6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准备包括礼仪手册、案例分析等资料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培训资料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邀请具有丰富经验的专业讲师主讲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培训讲师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选择环境舒适、设施完备的场地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培训场地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3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474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5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476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77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进度跟踪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监控学员学习进度和效果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及时调整培训计划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80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处理和解决在培训过程中出现的问题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确保顺利进行培训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2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83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培训过程管理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6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87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计划执行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按照培训计划和安排进行实施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确保培训内容完整且质量高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89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490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491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92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493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94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95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96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497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98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499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500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501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502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503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504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505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506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507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508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509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510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511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512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513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514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515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516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517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518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519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5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5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5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5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https://d.book118.com/216021152013010104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198</Paragraphs>
  <Slides>27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6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企业礼仪培训的培训计划</vt:lpstr>
      <vt:lpstr>目录</vt:lpstr>
      <vt:lpstr>第一章 企业礼仪培训的重要性</vt:lpstr>
      <vt:lpstr> </vt:lpstr>
      <vt:lpstr>企业礼仪的作用</vt:lpstr>
      <vt:lpstr>企业礼仪培训的必要性</vt:lpstr>
      <vt:lpstr>企业礼仪培训的目标</vt:lpstr>
      <vt:lpstr>总结</vt:lpstr>
      <vt:lpstr>第2章 企业礼仪培训的内容</vt:lpstr>
      <vt:lpstr> </vt:lpstr>
      <vt:lpstr>言谈举止的规范</vt:lpstr>
      <vt:lpstr>商务宴会礼仪</vt:lpstr>
      <vt:lpstr>社交礼仪</vt:lpstr>
      <vt:lpstr>总结</vt:lpstr>
      <vt:lpstr>第三章 企业礼仪培训的方法</vt:lpstr>
      <vt:lpstr> </vt:lpstr>
      <vt:lpstr>教学手段</vt:lpstr>
      <vt:lpstr>实践演练</vt:lpstr>
      <vt:lpstr>反馈评估</vt:lpstr>
      <vt:lpstr>总结</vt:lpstr>
      <vt:lpstr>第四章 企业礼仪培训的实施</vt:lpstr>
      <vt:lpstr>培训计划制定</vt:lpstr>
      <vt:lpstr>培训计划制定</vt:lpstr>
      <vt:lpstr> </vt:lpstr>
      <vt:lpstr>培训资源准备</vt:lpstr>
      <vt:lpstr>培训过程管理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2024-09-29T14:53:15.662</cp:lastPrinted>
  <dcterms:created xsi:type="dcterms:W3CDTF">2024-09-29T06:53:15Z</dcterms:created>
  <dcterms:modified xsi:type="dcterms:W3CDTF">2024-09-29T06:53:18Z</dcterms:modified>
</cp:coreProperties>
</file>