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9CA18-B302-47B7-BED1-C6A890DA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68259-CB79-4764-81BA-2D7BCB77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6EE8B-F8F4-4222-851C-D15D4017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7DD7E-DAC5-4DF9-9F25-C0F2FE98C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CCCD2-6749-4021-9FBC-2C319B6E6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7755B2-B9B2-49D6-891C-49B4F7FC4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C1C59-6502-4BC4-9686-F1A1A202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5A7CE-B004-4353-9704-2CB257C1D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CE1AD-5727-43D2-B9BB-7A759C01E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B5970-3DD9-42B2-8EE4-08A31494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FB406-3767-4816-B844-6F95059A4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2201212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2024年网络及通信协议处理软件项目实施方案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27384"/>
            <a:ext cx="12193201" cy="6885384"/>
          </a:xfrm>
          <a:prstGeom prst="rect">
            <a:avLst/>
          </a:pr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00" y="-18281"/>
            <a:ext cx="4559829" cy="6876288"/>
          </a:xfrm>
          <a:custGeom>
            <a:rect l="l" t="t" r="r" b="b"/>
            <a:pathLst>
              <a:path w="4106963" h="4299942">
                <a:moveTo>
                  <a:pt x="0" y="0"/>
                </a:moveTo>
                <a:lnTo>
                  <a:pt x="3398556" y="0"/>
                </a:lnTo>
                <a:lnTo>
                  <a:pt x="4106964" y="1472607"/>
                </a:lnTo>
                <a:lnTo>
                  <a:pt x="2724810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0" y="-27384"/>
            <a:ext cx="4497967" cy="6877824"/>
          </a:xfrm>
          <a:custGeom>
            <a:rect l="l" t="t" r="r" b="b"/>
            <a:pathLst>
              <a:path w="3545129" h="4299942">
                <a:moveTo>
                  <a:pt x="0" y="0"/>
                </a:moveTo>
                <a:lnTo>
                  <a:pt x="2836722" y="0"/>
                </a:lnTo>
                <a:lnTo>
                  <a:pt x="3545130" y="1472607"/>
                </a:lnTo>
                <a:lnTo>
                  <a:pt x="2162976" y="4299942"/>
                </a:lnTo>
                <a:lnTo>
                  <a:pt x="0" y="429994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616" y="2375084"/>
            <a:ext cx="3202757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900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技术方案与选型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项目组织与分工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实施进度与里程碑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质量保障与测试方案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预算与成本控制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协议安全性与性能问题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随着网络攻击手段不断升级，协议安全性面临严峻挑战；同时，随着数据量不断增长，协议性能优化也迫在眉睫。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新技术与新协议发展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SDN、NFV等新技术为网络协议带来了新的发展机遇，QUIC、DTLS等新协议也在不断涌现。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当前主流网络及通信协议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包括TCP/IP、HTTP、HTTPS、WebSocket等，广泛应用于互联网、物联网、移动通信等领域。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网络及通信协议现状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企业级市场需求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企业对于网络安全性、稳定性和可扩展性要求较高，需要更加高效、安全的网络及通信协议处理软件。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运营商级市场需求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运营商需要处理海量数据和高并发场景，对于协议性能和资源消耗有严格要求。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随着云计算、大数据、人工智能等新兴市场的快速发展，对于网络及通信协议处理软件的需求也在不断增长。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项目目标：研发一款高效、安全、易扩展的网络及通信协议处理软件，满足企业级和运营商级市场需求，同时探索新兴市场机会。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提升协议处理性能和安全性，降低资源消耗。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提供丰富的协议库和API接口，方便开发者快速集成和扩展。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形成完善的技术文档和用户手册，降低用户使用和维护成本。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推动相关技术和产品的标准化进程，提升行业竞争力。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采用模块化、微服务等架构设计理念，实现高内聚低耦合的系统架构；运用现代加密算法和协议优化技术提升系统安全性和性能。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需求分析与产品设…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深入调研市场需求，明确产品定位和功能特性；完成技术选型和架构设计等工作。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系统开发与测试阶段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按照模块划分进行并行开发；建立完善的测试体系和质量保障机制，确保产品质量和稳定性。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用户培训与项目推…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编写详细的技术文档和用户手册；组织线上线下培训活动，提升用户技能水平；通过多种渠道进行项目推广和宣传。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后期维护与升级阶段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建立完善的售后服务体系和技术支持团队；根据用户反馈和市场需求进行产品迭代和升级。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技术方案与选型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网络协议处理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包括TCP/IP、UDP、HTTP等常见网络协议的解析、封装和转发技术。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通信协议处理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针对特定应用场景，如物联网、工业控制等，选择合适的通信协议并进行处理。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高性能处理技术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采用多线程、异步处理、零拷贝等技术提高软件处理性能。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确保网络通信过程中的数据安全和隐私保护，如加密、解密、身份认证等。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开发语言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选择C作为开发语言，因其具有高效、稳定、跨平台等特性。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通信框架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选用Boost.Asio等高性能异步通信框架，支持多种协议和处理方式。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采用关系型数据库如MySQL或非关系型数据库如Redis，根据实际需求进行选择。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使用Visual Studio、Eclipse等集成开发环境，提高开发效率。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明确项目需求，设计合理的软件架构和技术路线。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技术实现路线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需求分析与架构设计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将软件划分为多个模块，并定义清晰的接口和数据结构。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模块划分与接口定义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针对关键技术进行深入研究和实践，确保技术可行性。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关键技术攻关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按照模块划分进行功能开发，并进行单元测试和集成测试。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功能开发与测试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对软件性能进行优化，提高处理速度和吞吐量。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性能优化与调试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加强软件安全性，完成部署和上线工作。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安全加固与部署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性能测试风险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技术风险及应对措施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关注行业动态和技术发展趋势，及时更新技术栈和工具链。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建立完善的性能测试体系和指标，及时发现和解决性能问题。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制定详细的技术实现方案和时间表，确保按计划推进。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加强安全意识和培训，定期进行安全漏洞扫描和修复。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项目组织与分工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负责整个项目的战略规划、资源调配和决策。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项目总监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负责技术方案的制定、实施及优化，解决技术难题。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技术经理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负责产品需求梳理、原型设计、开发跟进及产品上线。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产品经理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负责项目进度跟踪、风险预警及团队间的沟通协调。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项目协调员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项目组织结构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开发人员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负责编写测试用例、执行测试并反馈测试结果。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测试人员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文档编写人员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技术支持人员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负责项目上线后的技术支持和维护工作。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按照技术方案进行软件开发、编码及测试工作。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负责撰写项目相关文档，如需求说明书、设计文档等。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团队成员职责划分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每周召开项目例会，汇报项目进度、存在的问题及下一步计划。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周例会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临时会议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沟通工具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针对突发问题或重要事项，随时召开临时会议讨论解决方案。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使用企业即时通讯工具或邮件进行日常沟通，确保信息畅通。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通过项目管理工具共享项目文档，方便团队成员随时查阅。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在项目启动阶段，需要配置项目总监、技术经理、产品经理等核心成员。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在开发阶段，需要逐步增加开发人员、测试人员及文档编写人员的数量。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测试与上线阶段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在测试与上线阶段，需要增加技术支持人员的数量，确保项目顺利推进。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人力资源调配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根据项目实际进度和人力资源需求，适时进行人员调配和补充。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人力资源需求及配置计划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实施进度与里程碑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需求分析与确认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对项目需求进行深入分析，明确功能需求、性能需求等，并与相关方进行确认。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对开发完成的系统进行全面的测试，包括功能测试、性能测试、安全测试等，并根据测试结果进行优化。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上线部署与培训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将系统部署到生产环境，并进行相关人员的操作培训。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系统设计与开发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根据需求分析结果，进行系统架构设计、模块设计、数据库设计等，并进行编码实现。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详细实施计划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5400000">
            <a:off x="4711026" y="2347396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5400000" flipV="1">
            <a:off x="5684402" y="2347396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-5400000">
            <a:off x="4711026" y="4529840"/>
            <a:ext cx="1779543" cy="859971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5400000" flipV="1">
            <a:off x="5684402" y="4529840"/>
            <a:ext cx="1779543" cy="859971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495750" y="2577289"/>
            <a:ext cx="459786" cy="40018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4633" y="2609608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539837" y="4784697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04633" y="4786818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4026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系统设计完成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24522" y="242646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完成系统架构设计、模块设计等关键设计工作，为后续开发工作提供指导。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224522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完成项目验收工作，并将系统正式交付给使用方。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84026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项目验收交付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76101" y="2444052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确保项目需求已经得到全面、准确的确认，为后续工作奠定基础。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91840" y="188761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需求确认完成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76101" y="462649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确保系统已经通过全面的测试，并达到预定的性能指标和安全标准。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91840" y="4070054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系统测试通过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关键里程碑节点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  <a:ln w="25400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进度监控与调整策略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定期对项目进度进行监控和评估，及时发现问题并进行调整。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建立有效的沟通机制，确保项目团队内部和相关方之间的信息畅通。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制定详细的项目进度计划，明确各个阶段的任务、时间节点和责任人。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对于关键任务和里程碑节点，采取额外的保障措施，确保按时完成。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https://d.book118.com/216022012123010050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2024-09-15T19:09:05.111</cp:lastPrinted>
  <dcterms:created xsi:type="dcterms:W3CDTF">2024-09-15T11:09:05Z</dcterms:created>
  <dcterms:modified xsi:type="dcterms:W3CDTF">2024-09-15T11:09:07Z</dcterms:modified>
</cp:coreProperties>
</file>