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5ADFE-17DF-4A05-A00A-1AAFB649A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8EFF7-92AE-49EB-9D44-64C36345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66980-7635-438C-8EEB-B28D56BA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5EF1F-B12C-4213-B507-3831B4D9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5F5D6-C4FD-420E-BF05-CFF310BC2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EA38F-2BA3-481F-956D-2ADF5770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CDFC4-4C88-491C-B1E7-A1F62842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D78C9-17EF-46C1-9677-53D3F8D05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06C43-6C6C-41D7-AD52-AC1B2E93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54A2F-E50E-4CF3-B42F-6405E3D9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6CD3-B536-4B61-8456-494CC9B76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30422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存货管理的功能与原理概述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内容分类，可分为原材料、在产品、半成品、产成品、商品、周转材料、委托代销商品；按存放地点分类，可分为库存存货、在途存货、加工中存货；按来源分类，可分为外购存货、自制存货、委托加工存货、投资者投入的存货、接受捐赠的存货、盘盈的存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确保生产和销售所需的原材料、在产品、产成品等物资的充足供应，避免生产中断或销售缺货。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保障生产和销售需求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通过合理的采购策略、库存控制等手段，降低库存持有成本、采购成本、缺货成本等。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减少库存积压，加速资金周转，提高资金利用效率。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根据销售预测和订单来制定生产计划，避免盲目生产导致库存积压。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根据生产和销售需求，以及采购周期、运输时间等因素，合理确定各种物资的储备量。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合理储备原则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在保障生产和销售需求的前提下，尽量减少库存占用资金，提高资金利用效率。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节约资金原则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确保物资供应的及时性和准确性，避免因供应延误而影响生产和销售。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及时供应原则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跟踪采购订单的状态，确保按时交货并控制采购成本。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根据历史销售数据和市场趋势，预测未来需求，并制定相应的采购计划。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评估供应商的价格、质量、交货期等，选择合适的供应商并建立长期合作关系。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库存水平设定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根据需求预测和供应链情况，设定合理的库存水平，避免库存积压和缺货现象。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库存分类与策略制定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对库存进行分类，针对不同类别的库存制定相应的管理策略，如ABC分类法。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库存优化与降低成本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通过采用先进的库存管理技术，如实时库存监控、智能补货等，降低库存成本并提高运营效率。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配送计划制定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根据客户需求和配送资源情况，制定合理的配送计划，确保按时送达。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根据货物的性质、数量和运输距离等因素，选择合适的运输方式，如陆运、海运或空运。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配送过程监控与优化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通过实时跟踪配送状态和路线规划，优化配送过程并降低运输成本。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物流配送与调度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运用数据挖掘和统计分析等方法，对收集的数据进行深入分析，为管理者提供决策支持，如预测未来趋势、评估不同方案的效果等。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收集与存货管理相关的数据，如销售数据、库存数据、采购数据等，并进行整理和分析。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通过数据可视化工具和报表生成技术，将数据以直观的方式呈现出来，便于管理者做出决策。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数据可视化与报表生成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存货管理原理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通过分析历史销售数据、市场趋势等信息，运用统计方法对未来需求进行预测。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考虑相关因素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综合考虑季节性、周期性、市场竞争等因素对需求的影响，提高预测准确性。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不断更新和调整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根据实时数据和反馈，对预测模型进行持续优化和调整。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建立供应链信息平台，实现各环节信息的实时共享，提高决策效率和准确性。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通过协同计划，确保供应链各环节之间的顺畅运作，减少库存积压和缺货现象。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建立风险共担机制，共同应对市场波动和不确定性因素，保障供应链稳定性。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采用先进的ERP、SCM等信息系统，实现存货信息的实时更新和处理。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运用大数据、人工智能等技术对数据进行深度挖掘和分析，为决策提供支持。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通过自动化设备和物联网技术，提高仓库管理效率和准确性。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信息化技术应用原理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对存货管理过程中的各项成本进行详细核算，包括采购成本、存储成本、缺货成本等。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评估存货管理策略实施后的效益，如减少库存积压、提高客户满意度等。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成本效益权衡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综合考虑成本和效益因素，选择最优的存货管理策略，实现成本效益最大化。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https://d.book118.com/216023042210010045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2024-09-14T16:29:39.726</cp:lastPrinted>
  <dcterms:created xsi:type="dcterms:W3CDTF">2024-09-14T08:29:39Z</dcterms:created>
  <dcterms:modified xsi:type="dcterms:W3CDTF">2024-09-14T08:29:41Z</dcterms:modified>
</cp:coreProperties>
</file>