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3100DF-39E0-4B26-9D7D-84C1696DD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F66534-2D48-4C9A-A31C-8AD0058143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40783-6AA9-4AE8-868C-EAB324888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3501D3-54BF-4CEA-A33B-F9089E520A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098FB3-CBD8-4770-961C-2D04E3C7C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FA10BC-7251-42FD-9A6F-B25D313AD6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3CF0EE-C24F-4AA7-AB34-1AE383022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40D2B2-B31C-4A47-B97C-97160B6A3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466198-4406-4EF3-B0B1-6BCA13D98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3E368C-4E83-40C2-B3ED-8D5A9F4CC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0A8E12-6B40-4DE6-B920-DFD3A8D58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6023115055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斜视手术护理配合PPT\n## 1.斜视手术概述及手术原理\n### 1.1斜视手术的定义与分类\n### 1.2斜视手术的基本原理与方法\n### 1.3斜视手术的适应症与禁忌症\n## 2.斜视手术前的护理准备\n### 2.1手术前的患者评估与心理护理\n### 2.2手术前的器械与物品准备\n### 2.3手术前的环境布局与消毒\n## 3.斜视手术中的护理配合\n### 3.1手术中的患者体位与麻醉管理\n### 3.2手术中的器械传递与使用\n### 3.3手术中的护理观察与记录\n## 4.斜视手术后的护理措施\n### 4.1手术后的伤口观察与护理\n### 4.2手术后的眼部药物使用与护理\n### 4.3手术后的患者康复指导与随访\n## 5.斜视手术护理中的团队协作\n### 5.1护理团队的分工与协作\n### 5.2护理团队与手术医生的沟通与协作\n### 5.3护理团队在手术过程中的应急处理与安全管理\n## 6.斜视手术护理的质量控制与持续改进\n### 6.1手术护理的质量评价标准与方法\n### 6.2手术护理中的问题识别与改进措施\n### 6.3手术护理的持续教育与培训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斜视手术护理配合PPT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斜视手术概述及手术原理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斜视手术的定义</a:t>
                </a:r>
                <a:endParaRPr/>
              </a:p>
            </p:txBody>
          </p:sp>
          <p:sp>
            <p:nvSpPr>
              <p:cNvPr id="2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通过调整眼外肌功能来纠正眼球位置不正的手术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手术目的是改善患者的视觉功能和发展</a:t>
                </a:r>
                <a:endParaRPr/>
              </a:p>
            </p:txBody>
          </p:sp>
          <p:sp>
            <p:nvSpPr>
              <p:cNvPr id="2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斜视手术的分类</a:t>
                </a:r>
                <a:endParaRPr/>
              </a:p>
            </p:txBody>
          </p:sp>
          <p:sp>
            <p:nvSpPr>
              <p:cNvPr id="2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根据手术部位和方式的不同，可分为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眼外肌手术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眼眶手术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眼外肌手术主要包括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上斜肌手术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下斜肌手术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内斜肌手术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外斜肌手术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眼眶手术主要包括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眼眶减压术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眼眶重建术</a:t>
                </a:r>
                <a:endParaRPr/>
              </a:p>
            </p:txBody>
          </p:sp>
          <p:sp>
            <p:nvSpPr>
              <p:cNvPr id="2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斜视手术的定义与分类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8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29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30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通过调整眼外肌的紧张度和附着点的位置，改变眼球的运动方向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使眼球在各个方向上的运动协调一致，从而达到纠正斜视的目的</a:t>
                </a:r>
                <a:endParaRPr/>
              </a:p>
            </p:txBody>
          </p:sp>
          <p:sp>
            <p:nvSpPr>
              <p:cNvPr id="231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斜视手术的基本原理</a:t>
                </a:r>
                <a:endParaRPr/>
              </a:p>
            </p:txBody>
          </p:sp>
          <p:sp>
            <p:nvSpPr>
              <p:cNvPr id="232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4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35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肌肉切除术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：通过切除部分眼外肌纤维，减弱肌肉的紧张度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肌肉徙前术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：将眼外肌的附着点向前移动，增强肌肉的紧张度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肌肉折叠术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：将眼外肌折叠，改变肌肉的方向和紧张度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可调节性眼外肌手术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：通过在眼外肌上安装可调节的牵引线，根据需要调整肌肉的紧张度</a:t>
                </a:r>
                <a:endParaRPr/>
              </a:p>
            </p:txBody>
          </p:sp>
          <p:sp>
            <p:nvSpPr>
              <p:cNvPr id="236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斜视手术的方法</a:t>
                </a:r>
                <a:endParaRPr/>
              </a:p>
            </p:txBody>
          </p:sp>
          <p:sp>
            <p:nvSpPr>
              <p:cNvPr id="237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斜视手术的基本原理与方法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适应症</a:t>
                </a:r>
                <a:endParaRPr/>
              </a:p>
            </p:txBody>
          </p:sp>
          <p:sp>
            <p:nvSpPr>
              <p:cNvPr id="24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共同性斜视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：双眼眼球位置不正，且眼球运动协调功能障碍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非共同性斜视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：一眼眼球位置不正，另一眼正常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周期性斜视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：斜视程度随时间周期性变化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麻痹性斜视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：由于眼神经、肌肉等损伤导致的眼球运动障碍</a:t>
                </a:r>
                <a:endParaRPr/>
              </a:p>
            </p:txBody>
          </p:sp>
          <p:sp>
            <p:nvSpPr>
              <p:cNvPr id="24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禁忌症</a:t>
                </a:r>
                <a:endParaRPr/>
              </a:p>
            </p:txBody>
          </p:sp>
          <p:sp>
            <p:nvSpPr>
              <p:cNvPr id="2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眼部急性炎症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：如急性结膜炎、角膜炎等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患有严重的心血管疾病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：如高血压、心脏病等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凝血功能障碍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：如血友病、血小板减少症等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孕妇和哺乳期妇女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：由于药物和生理因素的影响，不适宜进行手术</a:t>
                </a:r>
                <a:endParaRPr/>
              </a:p>
            </p:txBody>
          </p:sp>
          <p:sp>
            <p:nvSpPr>
              <p:cNvPr id="25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斜视手术的适应症与禁忌症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斜视手术前的护理准备</a:t>
            </a:r>
            <a:endParaRPr/>
          </a:p>
        </p:txBody>
      </p:sp>
      <p:sp>
        <p:nvSpPr>
          <p:cNvPr id="26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患者评估</a:t>
                </a:r>
                <a:endParaRPr/>
              </a:p>
            </p:txBody>
          </p:sp>
          <p:sp>
            <p:nvSpPr>
              <p:cNvPr id="2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眼部状况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全身状况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对患者进行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视力检查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眼位检查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眼球运动检查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根据评估结果，制定手术方案和护理措施</a:t>
                </a:r>
                <a:endParaRPr/>
              </a:p>
            </p:txBody>
          </p:sp>
          <p:sp>
            <p:nvSpPr>
              <p:cNvPr id="2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</a:t>
                </a:r>
                <a:endParaRPr/>
              </a:p>
            </p:txBody>
          </p:sp>
          <p:sp>
            <p:nvSpPr>
              <p:cNvPr id="2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与患者建立良好的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，了解患者的心理需求和顾虑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向患者及家属讲解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手术原理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手术过程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心理支持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，帮助患者树立信心，积极配合手术</a:t>
                </a:r>
                <a:endParaRPr/>
              </a:p>
            </p:txBody>
          </p:sp>
          <p:sp>
            <p:nvSpPr>
              <p:cNvPr id="2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手术前的患者评估与心理护理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手术前的器械与物品准备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器械准备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手术器械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，如手术刀、剪刀、镊子等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眼科器械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，如眼外肌钩、视网膜钩、角膜剪等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手术用品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，如缝线、纱布、棉签等</a:t>
                </a:r>
                <a:endParaRPr/>
              </a:p>
            </p:txBody>
          </p:sp>
          <p:pic>
            <p:nvPicPr>
              <p:cNvPr id="28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物品准备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，确保手术间的环境整洁、消毒达标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麻醉用品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，如麻醉药、麻醉机、监护仪等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应急用品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，如止血药、抢救器械等</a:t>
                </a:r>
                <a:endParaRPr/>
              </a:p>
            </p:txBody>
          </p:sp>
          <p:pic>
            <p:nvPicPr>
              <p:cNvPr id="29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手术前的环境布局与消毒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环境布局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确保手术间宽敞、明亮，有利于手术操作和护理配合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手术间内物品摆放有序，便于快速取用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手术间内设置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无菌区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非无菌区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，确保手术器械和物品的消毒隔离</a:t>
                </a:r>
                <a:endParaRPr/>
              </a:p>
            </p:txBody>
          </p:sp>
          <p:pic>
            <p:nvPicPr>
              <p:cNvPr id="29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对手术器械和物品进行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严格消毒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，确保无菌状态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对手术间进行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彻底消毒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，包括空气、地面、墙面等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手术医生和护士穿戴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无菌手术衣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，确保手术过程的无菌安全</a:t>
                </a:r>
                <a:endParaRPr/>
              </a:p>
            </p:txBody>
          </p:sp>
          <p:pic>
            <p:nvPicPr>
              <p:cNvPr id="3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斜视手术中的护理配合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手术中的患者体位与麻醉管理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患者体位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根据手术需要，调整患者的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头部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肩部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腿部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确保患者舒适，避免在手术过程中发生位移或不适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麻醉管理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配合麻醉医生进行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麻醉前评估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麻醉实施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在手术过程中密切观察患者的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生命体征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，如心率、血压、呼吸等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配合麻醉医生进行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及时处理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，如抢救、输血等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手术中的器械传递与使用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器械传递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熟悉手术步骤和器械使用顺序，准确无误地传递器械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确保手术器械在使用过程中保持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无菌状态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及时收回使用过的器械，避免污染和误伤</a:t>
                </a:r>
                <a:endParaRPr/>
              </a:p>
            </p:txBody>
          </p:sp>
          <p:pic>
            <p:nvPicPr>
              <p:cNvPr id="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器械使用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根据手术需要，选择合适的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器械型号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熟练掌握器械的使用方法，避免在手术过程中发生器械损坏或意外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护理观察</a:t>
                </a:r>
                <a:endParaRPr/>
              </a:p>
            </p:txBody>
          </p:sp>
          <p:sp>
            <p:nvSpPr>
              <p:cNvPr id="4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眼部状况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发现异常情况，及时报告手术医生和麻醉医生</a:t>
                </a:r>
                <a:endParaRPr/>
              </a:p>
            </p:txBody>
          </p:sp>
          <p:sp>
            <p:nvSpPr>
              <p:cNvPr id="4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</a:t>
                </a:r>
                <a:endParaRPr/>
              </a:p>
            </p:txBody>
          </p:sp>
          <p:sp>
            <p:nvSpPr>
              <p:cNvPr id="4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手术信息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，如手术时间、手术部位等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护理措施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，如输血、输液、抢救等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术后情况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，如苏醒时间、视力恢复等</a:t>
                </a:r>
                <a:endParaRPr/>
              </a:p>
            </p:txBody>
          </p:sp>
          <p:sp>
            <p:nvSpPr>
              <p:cNvPr id="4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手术中的护理观察与记录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https://d.book118.com/216023115055010051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斜视手术护理配合PPT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2024-09-17T01:29:28.961</cp:lastPrinted>
  <dcterms:created xsi:type="dcterms:W3CDTF">2024-09-16T17:29:28Z</dcterms:created>
  <dcterms:modified xsi:type="dcterms:W3CDTF">2024-09-16T17:29:30Z</dcterms:modified>
</cp:coreProperties>
</file>