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4136D-28AB-4233-8ECE-5BD716E1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F702D-C92D-4BCA-9150-1B0EC61F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629D7-A1D8-4D9B-A486-512F8E309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CFB3C-0B03-4D79-8CBC-0C0085FB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718FC-DF5A-4698-9EC8-5797CE1F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B11A7-8B06-4696-BDFB-756C17CA9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EFBEF-8E79-4113-850D-682884BAC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E454A-2030-4CBD-830F-EA263B7A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B4AD4-66AE-43D2-BE7D-1C631EBD0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9BC91-FAF0-4006-8098-CEE8F258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4379F-1A10-4404-B9EC-F7C332F5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324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幼儿诺如病毒预防知识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幼儿诺如病毒预防措施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幼儿感染诺如病毒后的护理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诺如病毒简介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74" r="25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什么是诺如病毒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它是一种单链RNA病毒，属于杯状病毒科，是引起胃肠炎的最常见原因之一。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诺如病毒是一种引起急性胃肠炎的病毒，也被称为“冬季呕吐病”，因为它在寒冷季节更容易传播。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诺如病毒的传播方式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诺如病毒主要通过粪-口途径传播，感染者在其粪便或呕吐物中释放大量病毒，再通过接触或摄入污染的食物或水传播给易感者。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此外，人与人之间的接触也是传播途径之一，特别是在封闭环境中，如学校、托儿所和养老院等。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50" b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感染诺如病毒后，常见症状包括恶心、呕吐、腹泻、腹痛、发热等。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病程通常持续数天至一周，但严重病例可能需要就医治疗，特别是对于儿童、老年人和身体虚弱的人来说。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幼儿诺如病毒预防措施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家长应教育幼儿避免接触已经感染诺如病毒的人，如果家中有成员感染，应尽量隔离，避免传染给幼儿。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幼儿在玩耍、吃饭前以及如厕后，家长要监督他们彻底洗净双手。洗手时应使用肥皂和流动水，确保洗手时间不少于20秒。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幼儿经常接触的玩具、餐具、桌椅等物品，应定期用含氯消毒剂进行清洁和消毒。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151" b="51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42" r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幼儿的食物应彻底煮熟，尤其是肉类、蛋类等可能带有病毒的食品。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煮熟食物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8" r="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避免生食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注意饮水卫生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幼儿应避免食用生食和未经巴氏消毒的乳制品，以降低感染诺如病毒的风险。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幼儿应饮用干净卫生的水，尽量避免喝生水。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09" b="96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25" r="1352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保证幼儿饮食均衡，摄入足够的蛋白质、维生素和矿物质，以提高免疫力。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保证幼儿每天有足够的睡眠时间，有助于增强免疫力。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鼓励幼儿进行适量的户外运动，增强体质，提高免疫力。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根据疫情情况，及时接种相关疫苗，预防感染诺如病毒。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幼儿感染诺如病毒后的护理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https://d.book118.com/216023240140010034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2024-09-03T22:10:42.595</cp:lastPrinted>
  <dcterms:created xsi:type="dcterms:W3CDTF">2024-09-03T14:10:42Z</dcterms:created>
  <dcterms:modified xsi:type="dcterms:W3CDTF">2024-09-03T14:10:44Z</dcterms:modified>
</cp:coreProperties>
</file>