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00759-69E1-46F4-881E-1A6936367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4B215-DA4E-47B6-9F21-EF422289D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1CC7C-3B38-4321-890E-6F784734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F870A-AECC-4479-8ED6-3CB05D08E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E7173-BA87-4A0F-8C9A-B81198972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0271E-851E-4835-8A62-0CF1267D5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A20FCC-7626-440A-9574-D5A291807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01614-A5BC-47AB-AAB5-85F4624FA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372C4-1BA8-4349-8B07-CF4280F16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BF6C2-5BB5-4761-8699-D932CAC0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14CFF-BF90-4BDE-A488-E2BDBDA25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25011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护理服务温馨举措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强化护士培训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提升患者体验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简化挂号流程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提供多种挂号方式，如网络预约、电话预约、现场挂号等，方便患者选择。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优化诊疗流程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合理安排医生出诊时间，提高诊疗效率，减少患者等待时间。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完善随访制度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定期对患者进行随访，了解病情恢复情况，及时调整治疗方案。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优化服务流程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规范护士言行举止，提高护士服务意识和沟通能力。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培训护士礼仪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实施微笑服务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建立投诉处理机制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倡导微笑面对患者，增强护士亲和力，让患者感受到温暖和关爱。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及时处理患者投诉，改进服务中存在的问题，提高患者满意度。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提升护士服务态度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改善住院环境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病房设施完善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提供舒适的床铺、干净的卫生间、温馨的病房环境等基本设施。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增加绿化和休闲设施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在病房区域设置绿化带和休闲区，为患者提供放松身心的场所。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定期清洁消毒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保持病房和公共区域的卫生清洁，定期进行消毒处理，确保患者安全。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针对不同患者的需求和情况，提供个性化的护理服务，如特殊饮食、生活照顾等。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根据患者的病情和康复进度，制定个性化的护理计划，确保患者得到全面、专业的护理。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5" b="774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关注患者的心理需求，提供心理疏导和安慰，帮助患者缓解焦虑、抑郁等情绪问题。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设立患者意见箱或在线反馈渠道，鼓励患者提出对护理服务的意见和建议。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定期收集患者反馈，对护理服务进行评估和改进，不断提高护理质量。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及时回应患者的投诉和建议，采取有效措施解决问题，确保患者的满意度。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建立患者反馈机制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根据患者的需求和疾病特点，定期开展健康教育活动，如疾病知识讲座、康复训练等。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向患者传授健康知识和技能，帮助患者养成良好的生活习惯和自我保健能力。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针对患者的病情和康复情况，提供个性化的健康指导，促进患者的康复和预防复发。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定期开展患者健康教育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强化护士培训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https://d.book118.com/216025011214010040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2024-09-07T09:26:41.426</cp:lastPrinted>
  <dcterms:created xsi:type="dcterms:W3CDTF">2024-09-07T01:26:41Z</dcterms:created>
  <dcterms:modified xsi:type="dcterms:W3CDTF">2024-09-07T01:26:43Z</dcterms:modified>
</cp:coreProperties>
</file>