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A3C031-DF84-4CCD-BB85-DA6D2EBB21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8B4377-2933-463C-9D62-CD1464B87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CC8B61-DF8A-404B-B126-E1E0AA4CA7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4149C4-285C-4C00-9AEB-0A9838CA39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AD3273-2904-4B92-A27F-47E95A0F6A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BDD555-4F25-4F4B-8C78-FEC99AD8CD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B4FF20-B468-4313-A329-F77851AD00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FC496D-1B65-44BA-96A6-569378A4AE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DE09B1-5570-4597-9653-64D40BA80E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14EEF4-65BC-41E0-8EFF-3657063E1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A35091-4AA3-42B2-A00F-FAB13D75D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02504222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资本的概念及资本市场课件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资本概念解析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股票市场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债券市场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期货市场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外汇市场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资本市场监管政策与法规</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资本概念解析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资本具有增值性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资本的本质是追求价值增值，通过投资等方式实现自身价值的增加。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资本是一种生产要素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资本是生产过程中不可或缺的一部分，与土地、劳动力等生产要素一同参与价值创造。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资本表现为货币或实物形态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资本可以以货币形式存在，也可以表现为机器、设备、厂房等实物形态。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资本是预先投入的，用于购买生产资料和劳动力等生产要素。</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预付性</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资本通过生产过程实现价值增值，获取利润。</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增殖性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资本处在不断循环和周转的运动中，从货币形态开始，经过购买、生产、销售等环节，最终回到货币形态。</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运动性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资本运作过程中存在各种风险，如市场风险、信用风险等。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资本属性与特点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促进经济增长</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优化资源配置</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分散风险</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提供融资支持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资本在经济生活中作用</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4896" r="489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资本作为生产要素之一，对经济增长具有推动作用，通过投资促进技术进步和产业升级。</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资本市场具有价格发现功能，能够引导资源向高效率领域流动，优化资源配置。</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资本市场提供了多元化的投资渠道，有助于投资者分散风险。</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资本市场为企业提供了直接融资和间接融资的渠道，支持企业的发展和创新。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资本市场概述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资本市场是指期限在一年以上各种资金借贷和证券交易的场所，是长期资金融通市场。它包括股票市场、债券市场、基金市场和中长期信贷市场等。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资本市场定义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资本市场在现代金融体系中占有重要地位，其功能主要包括筹集资金、资源配置、风险定价和提供流动性等。通过资本市场，企业可以筹集到长期资金，投资者可以实现资产配置和风险管理，同时市场也为各类金融工具提供了流动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资本市场功能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资本市场定义及功能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969" r="25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发行人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发行人是资本市场的筹资者，包括政府、企业和金融机构等。他们通过发行股票、债券等金融工具筹集资金，用于扩大生产、偿还债务或进行其他投资活动。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投资者</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投资者是资本市场的资金提供者，包括个人投资者和机构投资者。他们通过购买股票、债券等金融工具进行投资，获取相应的收益并承担风险。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中介机构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中介机构是资本市场的重要组成部分，包括证券公司、投资银行、会计师事务所和律师事务所等。他们为发行人和投资者提供各类专业服务，促进资本市场的有效运行。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股票：股票是股份公司发行的所有权凭证，是股份公司为筹集资金而发行给各个股东作为持股凭证并借以取得股息和红利的一种有价证券。股票交易是资本市场中最活跃的交易之一。</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债券：债券是政府、企业、银行等债务人为筹集资金，按照法定程序发行并向债权人承诺于指定日期还本付息的有价证券。债券交易在资本市场中占有重要地位，是企业和政府筹集资金的重要方式。</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基金：基金是指为了某种目的而设立的具有一定数量的资金。在资本市场上，基金主要是指证券投资基金，即通过发行基金份额筹集的资金进行证券投资的基金。基金交易为投资者提供了多样化的投资选择。</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金融衍生工具：金融衍生工具是指以货币、债券、股票等传统金融产品为基础，以杠杆性的信用交易为特征的金融工具。常见的金融衍生工具有期货、期权、远期合约和互换等。金融衍生工具交易具有高风险、高收益的特点，是资本市场上的重要交易品种之一。</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资本市场交易工具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股票市场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15" r="1811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072" r="1707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685" r="1868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992" r="19992"/>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股票发行与交易流程</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拟定发行方案，准备相关文件，确定发行价格等。</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向证券监管机构提交发行申请，经过审核后获得发行核准。</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由证券公司组成的承销团负责股票的发行销售工作。</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股票在证券交易所上市交易，投资者可以买卖股票。</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发行准备</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发行申请与核准</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发行承销</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上市交易</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供求关系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公司业绩与基本面</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宏观经济与政策因素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投机与市场情绪</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股票价格形成机制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股票的价格受供求关系的影响，供大于求时价格下跌，求大于供时价格上涨。</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宏观经济形势和政策变化也会对股票价格产生影响，如利率、汇率、通胀等。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公司的业绩和基本面是决定股票价格的重要因素之一，业绩好、基本面稳定的公司股票价格通常较高。</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投机行为和市场情绪也会对股票价格产生短期影响。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对股票的发行进行监管，确保发行过程合法合规。</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发行监管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对股票交易进行监管，防止市场操纵、内幕交易等违法行为。</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交易监管</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要求上市公司及时、准确、完整地披露信息，保障投资者知情权。</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信息披露监管</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制定投资者保护政策，维护投资者合法权益。</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投资者保护</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股票市场监管政策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债券市场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https://d.book118.com/216025042224010055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2024-09-23T15:05:27.300</cp:lastPrinted>
  <dcterms:created xsi:type="dcterms:W3CDTF">2024-09-23T07:05:27Z</dcterms:created>
  <dcterms:modified xsi:type="dcterms:W3CDTF">2024-09-23T07:05:29Z</dcterms:modified>
</cp:coreProperties>
</file>