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F464D-56B7-44BD-91F1-AB2C3CF64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E4775-4275-453E-BDD7-04BD0A89D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83E66-7579-49CE-829B-8A9ECEFA4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33EC1-A85D-4678-B9A0-AA1F3778D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3ED623-9977-4AE8-9B6B-457DE8FCE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189665-B83D-42CC-BA31-82962D088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04B5B1-83D3-467A-B275-74D65EC51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D21FD-D185-419A-A30C-9FD94FE3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CA372-E3A5-430E-9A52-36E6AF9C3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5965A-39DD-45FC-9BEE-F74806DFF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EC37F-F65A-4197-9F6D-9102D00A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25220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学生常见的溃疡病症状及预防策略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溃疡病概述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学生常见溃疡病症状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溃疡病的诊断与鉴别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学生溃疡病的预防策略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溃疡病的治疗与康复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溃疡病概述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主要包括胃酸分泌过多、胃黏膜保护作用减弱、幽门螺杆菌感染等。此外，饮食不规律、精神压力大、药物刺激等也是溃疡病的常见诱因。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溃疡病是指胃肠道黏膜被胃酸、胃蛋白酶等自身消化而形成的深层黏膜损伤。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溃疡病在全球范围内均有发生，但不同地区的发病率存在差异。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任何年龄均可发病，但以青壮年为多，学生群体中也有不少病例。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男性发病率略高于女性。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660" b="1866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学习生活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溃疡病可导致学生出现腹痛、腹胀、恶心、呕吐等症状，严重影响学生的学习和生活质量。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长期受病痛折磨，学生可能出现焦虑、抑郁等心理问题。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溃疡病可影响学生的食欲和营养吸收，进而对学生的生长发育造成不良影响。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对学生群体的影响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学生常见溃疡病症状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https://d.book118.com/216025220010010103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2024-09-28T03:16:53.733</cp:lastPrinted>
  <dcterms:created xsi:type="dcterms:W3CDTF">2024-09-27T19:16:53Z</dcterms:created>
  <dcterms:modified xsi:type="dcterms:W3CDTF">2024-09-27T19:16:55Z</dcterms:modified>
</cp:coreProperties>
</file>