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4481A-2DDA-4367-ACE9-E71EF30AC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C2628-5947-4D5B-8D94-DBD609C1B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6471B-01B5-4CEB-AB9D-AA331AE88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FE2C6C-1889-4B4B-AD7E-65C936178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C6FC8D-F74A-466A-B62A-F77DFF725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381C44-EEB4-4E90-A4E8-7ABC31D37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972A05-C832-4960-BABF-FC660A4FB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56E35E-C21C-43F8-9141-F7EA3127A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BF7756-FB90-48F1-A2AD-E4C875C7F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6EC6D-CC40-44D0-93E8-5AD4325CE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8CC8B-C681-4BE9-A246-967351187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031004110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细胞应激反应与疾病干预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细胞应激反应概述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细胞应激反应机制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疾病干预策略与方法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细胞应激反应在疾病中的作用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细胞应激反应与疾病干预研究进展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细胞应激反应概述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77" b="357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细胞应激反应是指细胞在受到各种内外环境刺激时，为了维持自身稳态和生存而启动的一系列适应性反应。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根据应激源的不同，细胞应激反应可分为物理性应激、化学性应激和生物性应激等。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生理意义及作用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生理意义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细胞应激反应是细胞的一种自我保护机制，有助于细胞适应环境变化，维持细胞稳态和生存。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细胞应激反应可通过调节基因表达、蛋白质合成和代谢等途径，增强细胞的抗逆性，提高细胞的生存能力。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氧化应激反应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由活性氧自由基引起的细胞应激反应，通过激活抗氧化系统来清除自由基，保护细胞免受氧化损伤。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内质网应激反应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由内质网功能紊乱引起的细胞应激反应，通过调节内质网相关蛋白的表达来维持内质网稳态。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DNA损伤应激反应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由DNA损伤引起的细胞应激反应，通过启动DNA修复机制来维护基因组稳定性。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热休克反应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由高温引起的细胞应激反应，主要通过热休克蛋白的表达来保护细胞免受高温损伤。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常见类型及其特点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细胞应激反应机制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4542" b="24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在细胞应激反应中，MAPK信号通路被激活，通过磷酸化级联反应传递信号，调控细胞增殖、分化、凋亡等过程。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MAPK信号通路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NF-κB是一种重要的转录因子，参与细胞应激反应中的炎症反应和免疫应答，调控多种基因的表达。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NF-κB信号通路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JAK-STAT信号通路在细胞应激反应中发挥重要作用，参与细胞的生长、分化和免疫应答等过程。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JAK-STAT信号通路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信号传导通路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基因表达调控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非编码RNA如microRNA、lncRNA等在细胞应激反应中发挥重要的调控作用，通过影响mRNA的稳定性和翻译过程，调控基因的表达。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非编码RNA调控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转录因子在细胞应激反应中发挥关键作用，通过结合特定的DNA序列，调控相关基因的转录和表达。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转录因子调控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表观遗传学调控包括DNA甲基化、组蛋白修饰等，在细胞应激反应中影响基因的表达和细胞的命运。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表观遗传学调控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蛋白质合成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在细胞应激反应中，蛋白质的合成受到严格调控，以满足细胞在应激条件下的特殊需求。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蛋白质降解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细胞应激反应中，蛋白质降解系统如泛素-蛋白酶体系统被激活，降解受损或异常的蛋白质，维持细胞内环境的稳定。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蛋白质翻译后修饰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蛋白质翻译后修饰如磷酸化、乙酰化等，在细胞应激反应中发挥重要作用，影响蛋白质的功能和稳定性。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蛋白质合成与降解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疾病干预策略与方法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药物设计与筛选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基于细胞应激反应机制，设计并筛选能够干预疾病进程的小分子药物。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药物作用机制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研究药物如何与细胞内的靶标结合，进而调节细胞应激反应，达到治疗疾病的目的。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药物副作用与安全性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评估药物治疗过程中可能出现的副作用，确保用药安全。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利用CRISPR-Cas9等基因编辑技术，对病变细胞进行基因修复或替换，从根本上治疗疾病。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基因编辑技术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将正常基因导入病变细胞，以替代或补偿缺陷基因的功能，恢复细胞正常生理功能。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基因转移技术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通过调控基因表达水平，改变细胞对应激反应的敏感性，从而治疗疾病。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基因表达调控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https://d.book118.com/216031004110010043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2024-09-11T08:19:56.528</cp:lastPrinted>
  <dcterms:created xsi:type="dcterms:W3CDTF">2024-09-11T00:19:56Z</dcterms:created>
  <dcterms:modified xsi:type="dcterms:W3CDTF">2024-09-11T00:19:58Z</dcterms:modified>
</cp:coreProperties>
</file>