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BCCF7-8F7A-41AA-993D-F97EDAE0F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B5E05-E553-461E-9DE6-59E381B68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B3BA5-F39D-44E6-8C71-2250EC001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3740A-6D83-4396-BED3-E8CAB610B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FF185B-14D2-41BC-955C-EB67F1A64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D1B33E-AFE4-4668-A45F-8CC2310CF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75778A-BB5E-4A56-B940-AD7E8D08E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FBE3E-6513-4DC0-ADEB-05D0A5001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38E00-DC9F-4B03-B894-FEC63CC53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3C005-CA53-4448-8048-7A8C0674B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08B96-2B36-4686-9927-61CA5F50A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31033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骨性关节炎护理查房PPT课件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骨性关节炎概述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骨性关节炎的护理措施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骨性关节炎的药物治疗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骨性关节炎的手术治疗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骨性关节炎的预防与保健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骨性关节炎概述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89" r="342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80" r="1178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659" r="396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骨性关节炎是一种慢性关节疾病，主要由于关节软骨退行性变和继发性骨质增生引起。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根据病因，骨性关节炎可分为原发性骨性关节炎和继发性骨性关节炎。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102" b="91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原发性骨性关节炎主要与年龄、性别、遗传、肥胖等因素有关；继发性骨性关节炎常继发于关节外伤、关节畸形或其他关节疾病。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骨性关节炎的病理过程包括关节软骨的退行性变、细胞外基质的降解、关节软骨细胞的凋亡以及骨质增生等。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骨性关节炎的常见症状包括关节疼痛、僵硬、活动受限等，严重时可出现关节畸形。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根据患者的临床表现、体格检查和影像学检查结果，可对骨性关节炎进行诊断。其中，X线检查是常用的影像学检查手段，可发现关节间隙变窄、骨质增生等病变。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911" b="91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骨性关节炎的护理措施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304" r="1930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658" r="865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遵医嘱给予患者适当的止痛药，如非甾体类抗炎药、阿片类药物等，并注意观察药物疗效和副作用。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采用热敷、冷敷、按摩等物理治疗方法缓解疼痛，但需注意防止烫伤和冻伤。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给予患者心理支持，帮助其树立战胜疾病的信心，减轻疼痛带来的心理压力。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关节活动度训练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肌肉力量训练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平衡与协调训练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日常生活能力训练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指导患者进行关节活动度训练，以增加关节的灵活性和稳定性。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针对患者的具体情况，指导其进行适当的肌肉力量训练，以增强关节周围的肌肉力量。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帮助患者进行平衡与协调训练，提高其身体平衡能力和协调性。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指导患者进行日常生活能力训练，如穿衣、洗漱、进食等，以提高其生活自理能力。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05" r="169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22" r="1332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关注患者的心理状态，了解其焦虑、抑郁等情绪问题，并进行适当的心理疏导。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对患者进行认知行为疗法，帮助其纠正不良的思维模式和行为习惯。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鼓励患者积极参与社交活动，与家人和朋友保持联系，获得更多的社会支持。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指导患者保持良好的睡眠习惯，创造安静舒适的睡眠环境，以提高睡眠质量。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社会支持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指导患者保持健康的生活习惯，如合理饮食、适量运动、戒烟限酒等。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生活习惯指导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关节保护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药物自我管理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教育患者如何保护关节，避免关节过度负重和损伤，如选择合适的鞋子、避免长时间站立或久坐等。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提醒患者定期到医院进行复查，以便及时了解病情变化和调整治疗方案。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教育患者如何正确使用药物，包括用药时间、剂量和方法等，以提高药物疗效和减少副作用。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骨性关节炎的药物治疗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https://d.book118.com/216031033100010041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2024-09-08T04:47:48.506</cp:lastPrinted>
  <dcterms:created xsi:type="dcterms:W3CDTF">2024-09-07T20:47:48Z</dcterms:created>
  <dcterms:modified xsi:type="dcterms:W3CDTF">2024-09-07T20:47:50Z</dcterms:modified>
</cp:coreProperties>
</file>