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1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tags" Target="../tags/tag13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image" Target="../media/image4.png" /><Relationship Id="rId4" Type="http://schemas.openxmlformats.org/officeDocument/2006/relationships/tags" Target="../tags/tag15.xml" /><Relationship Id="rId5" Type="http://schemas.openxmlformats.org/officeDocument/2006/relationships/image" Target="../media/image9.png" /><Relationship Id="rId6" Type="http://schemas.openxmlformats.org/officeDocument/2006/relationships/tags" Target="../tags/tag16.xml" /><Relationship Id="rId7" Type="http://schemas.openxmlformats.org/officeDocument/2006/relationships/image" Target="../media/image10.png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1.png" /><Relationship Id="rId4" Type="http://schemas.openxmlformats.org/officeDocument/2006/relationships/tags" Target="../tags/tag25.xml" /><Relationship Id="rId5" Type="http://schemas.openxmlformats.org/officeDocument/2006/relationships/image" Target="../media/image12.png" /><Relationship Id="rId6" Type="http://schemas.openxmlformats.org/officeDocument/2006/relationships/tags" Target="../tags/tag26.xml" /><Relationship Id="rId7" Type="http://schemas.openxmlformats.org/officeDocument/2006/relationships/image" Target="../media/image2.png" /><Relationship Id="rId8" Type="http://schemas.openxmlformats.org/officeDocument/2006/relationships/tags" Target="../tags/tag27.xml" /><Relationship Id="rId9" Type="http://schemas.openxmlformats.org/officeDocument/2006/relationships/image" Target="../media/image1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image" Target="../media/image14.png" /><Relationship Id="rId11" Type="http://schemas.openxmlformats.org/officeDocument/2006/relationships/tags" Target="../tags/tag38.xml" /><Relationship Id="rId12" Type="http://schemas.openxmlformats.org/officeDocument/2006/relationships/image" Target="../media/image15.png" /><Relationship Id="rId13" Type="http://schemas.openxmlformats.org/officeDocument/2006/relationships/tags" Target="../tags/tag39.xml" /><Relationship Id="rId14" Type="http://schemas.openxmlformats.org/officeDocument/2006/relationships/image" Target="../media/image16.png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image" Target="../media/image2.png" /><Relationship Id="rId20" Type="http://schemas.openxmlformats.org/officeDocument/2006/relationships/tags" Target="../tags/tag45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4.xml" /><Relationship Id="rId4" Type="http://schemas.openxmlformats.org/officeDocument/2006/relationships/image" Target="../media/image4.png" /><Relationship Id="rId5" Type="http://schemas.openxmlformats.org/officeDocument/2006/relationships/tags" Target="../tags/tag35.xml" /><Relationship Id="rId6" Type="http://schemas.openxmlformats.org/officeDocument/2006/relationships/image" Target="../media/image5.png" /><Relationship Id="rId7" Type="http://schemas.openxmlformats.org/officeDocument/2006/relationships/tags" Target="../tags/tag36.xml" /><Relationship Id="rId8" Type="http://schemas.openxmlformats.org/officeDocument/2006/relationships/image" Target="../media/image6.png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tags" Target="../tags/tag55.xml" /><Relationship Id="rId15" Type="http://schemas.openxmlformats.org/officeDocument/2006/relationships/tags" Target="../tags/tag5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image" Target="../media/image4.png" /><Relationship Id="rId4" Type="http://schemas.openxmlformats.org/officeDocument/2006/relationships/tags" Target="../tags/tag47.xml" /><Relationship Id="rId5" Type="http://schemas.openxmlformats.org/officeDocument/2006/relationships/image" Target="../media/image9.png" /><Relationship Id="rId6" Type="http://schemas.openxmlformats.org/officeDocument/2006/relationships/tags" Target="../tags/tag48.xml" /><Relationship Id="rId7" Type="http://schemas.openxmlformats.org/officeDocument/2006/relationships/image" Target="../media/image10.png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image" Target="../media/image4.png" /><Relationship Id="rId4" Type="http://schemas.openxmlformats.org/officeDocument/2006/relationships/tags" Target="../tags/tag58.xml" /><Relationship Id="rId5" Type="http://schemas.openxmlformats.org/officeDocument/2006/relationships/image" Target="../media/image9.png" /><Relationship Id="rId6" Type="http://schemas.openxmlformats.org/officeDocument/2006/relationships/tags" Target="../tags/tag59.xml" /><Relationship Id="rId7" Type="http://schemas.openxmlformats.org/officeDocument/2006/relationships/image" Target="../media/image10.png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image" Target="../media/image4.png" /><Relationship Id="rId4" Type="http://schemas.openxmlformats.org/officeDocument/2006/relationships/tags" Target="../tags/tag71.xml" /><Relationship Id="rId5" Type="http://schemas.openxmlformats.org/officeDocument/2006/relationships/image" Target="../media/image9.png" /><Relationship Id="rId6" Type="http://schemas.openxmlformats.org/officeDocument/2006/relationships/tags" Target="../tags/tag72.xml" /><Relationship Id="rId7" Type="http://schemas.openxmlformats.org/officeDocument/2006/relationships/image" Target="../media/image10.png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9.png" /><Relationship Id="rId4" Type="http://schemas.openxmlformats.org/officeDocument/2006/relationships/tags" Target="../tags/tag80.xml" /><Relationship Id="rId5" Type="http://schemas.openxmlformats.org/officeDocument/2006/relationships/image" Target="../media/image4.png" /><Relationship Id="rId6" Type="http://schemas.openxmlformats.org/officeDocument/2006/relationships/tags" Target="../tags/tag81.xml" /><Relationship Id="rId7" Type="http://schemas.openxmlformats.org/officeDocument/2006/relationships/image" Target="../media/image8.pn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image" Target="../media/image4.png" /><Relationship Id="rId4" Type="http://schemas.openxmlformats.org/officeDocument/2006/relationships/tags" Target="../tags/tag87.xml" /><Relationship Id="rId5" Type="http://schemas.openxmlformats.org/officeDocument/2006/relationships/image" Target="../media/image9.png" /><Relationship Id="rId6" Type="http://schemas.openxmlformats.org/officeDocument/2006/relationships/tags" Target="../tags/tag88.xml" /><Relationship Id="rId7" Type="http://schemas.openxmlformats.org/officeDocument/2006/relationships/image" Target="../media/image10.png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94.xml" /><Relationship Id="rId3" Type="http://schemas.openxmlformats.org/officeDocument/2006/relationships/image" Target="../media/image4.png" /><Relationship Id="rId4" Type="http://schemas.openxmlformats.org/officeDocument/2006/relationships/tags" Target="../tags/tag95.xml" /><Relationship Id="rId5" Type="http://schemas.openxmlformats.org/officeDocument/2006/relationships/image" Target="../media/image9.png" /><Relationship Id="rId6" Type="http://schemas.openxmlformats.org/officeDocument/2006/relationships/tags" Target="../tags/tag96.xml" /><Relationship Id="rId7" Type="http://schemas.openxmlformats.org/officeDocument/2006/relationships/image" Target="../media/image10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08.xml" /><Relationship Id="rId11" Type="http://schemas.openxmlformats.org/officeDocument/2006/relationships/image" Target="../media/image7.png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image" Target="../media/image15.png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104.xml" /><Relationship Id="rId20" Type="http://schemas.openxmlformats.org/officeDocument/2006/relationships/tags" Target="../tags/tag116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3.png" /><Relationship Id="rId4" Type="http://schemas.openxmlformats.org/officeDocument/2006/relationships/tags" Target="../tags/tag105.xml" /><Relationship Id="rId5" Type="http://schemas.openxmlformats.org/officeDocument/2006/relationships/image" Target="../media/image4.png" /><Relationship Id="rId6" Type="http://schemas.openxmlformats.org/officeDocument/2006/relationships/tags" Target="../tags/tag106.xml" /><Relationship Id="rId7" Type="http://schemas.openxmlformats.org/officeDocument/2006/relationships/image" Target="../media/image5.png" /><Relationship Id="rId8" Type="http://schemas.openxmlformats.org/officeDocument/2006/relationships/tags" Target="../tags/tag107.xml" /><Relationship Id="rId9" Type="http://schemas.openxmlformats.org/officeDocument/2006/relationships/image" Target="../media/image6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B5220-4DFB-4CA5-AE57-FE38932C5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D0995-824F-483C-B0AF-AFB9D8D2C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2EE00-3BC2-4FAE-98D9-8DD277413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79BBB-5360-437B-AFA9-7441C5ED7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A88C78-F0DD-43DF-83C2-74294FE3E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7A913A-1D4C-4CD6-9119-F1710AAEE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CA65BF-5687-43FF-AD30-5A7737E60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A21E7-102C-41C1-8249-8864E9273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4C6D4-0588-42CF-8165-62DD83BF1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5D1AF-8026-4DB9-9810-E3A340A7F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AE4D4-1710-48E7-9C10-B268DB45D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65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167" name="图片 1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171" name="图片 10" descr="图片包含 游戏机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173" name="图片 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3" hasCustomPrompt="1"/>
            <p:custDataLst>
              <p:tags r:id="rId15"/>
            </p:custDataLst>
          </p:nvPr>
        </p:nvSpPr>
        <p:spPr>
          <a:xfrm>
            <a:off x="967995" y="1855470"/>
            <a:ext cx="5968766" cy="11436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ts val="7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7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署名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967995" y="397891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967995" y="3077845"/>
            <a:ext cx="5968766" cy="6572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7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7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8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678" name="正文"/>
          <p:cNvSpPr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1" name="直接连接符 7"/>
          <p:cNvCxnSpPr/>
          <p:nvPr>
            <p:custDataLst>
              <p:tags r:id="rId1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85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545" y="452008"/>
            <a:ext cx="12211346" cy="4273666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9958" y="761573"/>
            <a:ext cx="3383573" cy="3450635"/>
          </a:xfrm>
          <a:prstGeom prst="rect">
            <a:avLst/>
          </a:prstGeom>
        </p:spPr>
      </p:pic>
      <p:pic>
        <p:nvPicPr>
          <p:cNvPr id="2097189" name="图片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1" name="图片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302240" y="-1270"/>
            <a:ext cx="1891030" cy="20447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152458" y="699135"/>
            <a:ext cx="5887085" cy="10858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任意多边形: 形状 26"/>
          <p:cNvSpPr/>
          <p:nvPr>
            <p:custDataLst>
              <p:tags r:id="rId1"/>
            </p:custDataLst>
          </p:nvPr>
        </p:nvSpPr>
        <p:spPr>
          <a:xfrm>
            <a:off x="0" y="-1270"/>
            <a:ext cx="12192000" cy="6858000"/>
          </a:xfrm>
          <a:custGeom>
            <a:gdLst>
              <a:gd name="connsiteX0" fmla="*/ 0 w 3754581"/>
              <a:gd name="connsiteY0" fmla="*/ 0 h 6858000"/>
              <a:gd name="connsiteX1" fmla="*/ 3754581 w 3754581"/>
              <a:gd name="connsiteY1" fmla="*/ 0 h 6858000"/>
              <a:gd name="connsiteX2" fmla="*/ 3754581 w 3754581"/>
              <a:gd name="connsiteY2" fmla="*/ 6858000 h 6858000"/>
              <a:gd name="connsiteX3" fmla="*/ 0 w 375458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54581" h="6858000">
                <a:moveTo>
                  <a:pt x="0" y="0"/>
                </a:moveTo>
                <a:lnTo>
                  <a:pt x="3754581" y="0"/>
                </a:lnTo>
                <a:lnTo>
                  <a:pt x="37545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pitchFamily="2" charset="-122"/>
            </a:endParaRPr>
          </a:p>
        </p:txBody>
      </p:sp>
      <p:pic>
        <p:nvPicPr>
          <p:cNvPr id="2097193" name="图片 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5" name="图片 4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9673" y="405130"/>
            <a:ext cx="12211346" cy="4273666"/>
          </a:xfrm>
          <a:prstGeom prst="rect">
            <a:avLst/>
          </a:prstGeom>
        </p:spPr>
      </p:pic>
      <p:pic>
        <p:nvPicPr>
          <p:cNvPr id="2097197" name="图片 4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893307" y="1385469"/>
            <a:ext cx="8644877" cy="3798137"/>
          </a:xfrm>
          <a:prstGeom prst="rect">
            <a:avLst/>
          </a:prstGeom>
        </p:spPr>
      </p:pic>
      <p:pic>
        <p:nvPicPr>
          <p:cNvPr id="2097199" name="图片 43" descr="图片包含 游戏机  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01" name="图片 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925560" y="405130"/>
            <a:ext cx="3262630" cy="3893185"/>
          </a:xfrm>
          <a:custGeom>
            <a:gdLst>
              <a:gd name="connsiteX0" fmla="*/ 0 w 4188354"/>
              <a:gd name="connsiteY0" fmla="*/ 0 h 4996407"/>
              <a:gd name="connsiteX1" fmla="*/ 4188354 w 4188354"/>
              <a:gd name="connsiteY1" fmla="*/ 0 h 4996407"/>
              <a:gd name="connsiteX2" fmla="*/ 4188354 w 4188354"/>
              <a:gd name="connsiteY2" fmla="*/ 4996407 h 4996407"/>
              <a:gd name="connsiteX3" fmla="*/ 0 w 4188354"/>
              <a:gd name="connsiteY3" fmla="*/ 4996407 h 49964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88353" h="4996407">
                <a:moveTo>
                  <a:pt x="0" y="0"/>
                </a:moveTo>
                <a:lnTo>
                  <a:pt x="4188354" y="0"/>
                </a:lnTo>
                <a:lnTo>
                  <a:pt x="4188354" y="4996407"/>
                </a:lnTo>
                <a:lnTo>
                  <a:pt x="0" y="4996407"/>
                </a:lnTo>
                <a:close/>
              </a:path>
            </a:pathLst>
          </a:custGeom>
        </p:spPr>
      </p:pic>
      <p:pic>
        <p:nvPicPr>
          <p:cNvPr id="2097203" name="图片 4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096000" y="3978703"/>
            <a:ext cx="6096010" cy="2879297"/>
          </a:xfrm>
          <a:prstGeom prst="rect">
            <a:avLst/>
          </a:prstGeom>
        </p:spPr>
      </p:pic>
      <p:pic>
        <p:nvPicPr>
          <p:cNvPr id="2097205" name="图片 5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0083165" y="0"/>
            <a:ext cx="2106295" cy="2277745"/>
          </a:xfrm>
          <a:prstGeom prst="rect">
            <a:avLst/>
          </a:prstGeom>
        </p:spPr>
      </p:pic>
      <p:sp>
        <p:nvSpPr>
          <p:cNvPr id="1048698" name="节编号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841375" y="1195070"/>
            <a:ext cx="6826250" cy="1562100"/>
          </a:xfrm>
          <a:prstGeom prst="rect">
            <a:avLst/>
          </a:prstGeom>
          <a:noFill/>
        </p:spPr>
        <p:txBody>
          <a:bodyPr wrap="square" lIns="144145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ts val="8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8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 hasCustomPrompt="1"/>
            <p:custDataLst>
              <p:tags r:id="rId17"/>
            </p:custDataLst>
          </p:nvPr>
        </p:nvSpPr>
        <p:spPr>
          <a:xfrm>
            <a:off x="841375" y="2768600"/>
            <a:ext cx="6826250" cy="20580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2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09" name="图片 2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1" name="图片 22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13" name="图片 2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08" name="正文"/>
          <p:cNvSpPr>
            <a:spLocks noGrp="1"/>
          </p:cNvSpPr>
          <p:nvPr>
            <p:ph idx="4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正文"/>
          <p:cNvSpPr>
            <a:spLocks noGrp="1"/>
          </p:cNvSpPr>
          <p:nvPr>
            <p:ph idx="3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3" name="直接连接符 8"/>
          <p:cNvCxnSpPr/>
          <p:nvPr>
            <p:custDataLst>
              <p:tags r:id="rId11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标题"/>
          <p:cNvSpPr txBox="1">
            <a:spLocks noGrp="1"/>
          </p:cNvSpPr>
          <p:nvPr>
            <p:ph type="title" idx="1"/>
            <p:custDataLst>
              <p:tags r:id="rId12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21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20" name="正文"/>
          <p:cNvSpPr>
            <a:spLocks noGrp="1"/>
          </p:cNvSpPr>
          <p:nvPr>
            <p:ph idx="6"/>
            <p:custDataLst>
              <p:tags r:id="rId9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5"/>
            <p:custDataLst>
              <p:tags r:id="rId10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正文"/>
          <p:cNvSpPr>
            <a:spLocks noGrp="1"/>
          </p:cNvSpPr>
          <p:nvPr>
            <p:ph idx="4"/>
            <p:custDataLst>
              <p:tags r:id="rId11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10"/>
          <p:cNvCxnSpPr/>
          <p:nvPr>
            <p:custDataLst>
              <p:tags r:id="rId13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8" name="标题"/>
          <p:cNvSpPr txBox="1">
            <a:spLocks noGrp="1"/>
          </p:cNvSpPr>
          <p:nvPr>
            <p:ph type="title" idx="1"/>
            <p:custDataLst>
              <p:tags r:id="rId14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日期占位符 6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7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8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223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25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27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7" name="直接连接符 6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231" name="图片 1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pic>
        <p:nvPicPr>
          <p:cNvPr id="2097233" name="图片 17" descr="图片包含 游戏机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35" name="图片 1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37" name="图片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sp>
        <p:nvSpPr>
          <p:cNvPr id="1048744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39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1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43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45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50" name="正文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330" y="442595"/>
            <a:ext cx="10968990" cy="5814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4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9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51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53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608330" y="1153160"/>
            <a:ext cx="10968990" cy="4140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55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25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259" name="图片 1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26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263" name="图片 9" descr="图片包含 游戏机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65" name="图片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pic>
        <p:nvPicPr>
          <p:cNvPr id="2097267" name="图片 2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">
            <a:alphaModFix amt="75000"/>
          </a:blip>
          <a:stretch>
            <a:fillRect/>
          </a:stretch>
        </p:blipFill>
        <p:spPr>
          <a:xfrm flipH="1">
            <a:off x="0" y="3735070"/>
            <a:ext cx="6608445" cy="3121660"/>
          </a:xfrm>
          <a:prstGeom prst="rect">
            <a:avLst/>
          </a:prstGeom>
        </p:spPr>
      </p:pic>
      <p:pic>
        <p:nvPicPr>
          <p:cNvPr id="2097269" name="图片 2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-19050" y="3978910"/>
            <a:ext cx="6096000" cy="2879090"/>
          </a:xfrm>
          <a:prstGeom prst="rect">
            <a:avLst/>
          </a:prstGeom>
        </p:spPr>
      </p:pic>
      <p:sp>
        <p:nvSpPr>
          <p:cNvPr id="1048768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009015" y="1880870"/>
            <a:ext cx="6017895" cy="209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009015" y="412877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8.png" /><Relationship Id="rId13" Type="http://schemas.openxmlformats.org/officeDocument/2006/relationships/tags" Target="../tags/tag117.xml" /><Relationship Id="rId14" Type="http://schemas.openxmlformats.org/officeDocument/2006/relationships/image" Target="../media/image4.png" /><Relationship Id="rId15" Type="http://schemas.openxmlformats.org/officeDocument/2006/relationships/tags" Target="../tags/tag118.xml" /><Relationship Id="rId16" Type="http://schemas.openxmlformats.org/officeDocument/2006/relationships/image" Target="../media/image9.png" /><Relationship Id="rId17" Type="http://schemas.openxmlformats.org/officeDocument/2006/relationships/tags" Target="../tags/tag119.xml" /><Relationship Id="rId18" Type="http://schemas.openxmlformats.org/officeDocument/2006/relationships/image" Target="../media/image10.png" /><Relationship Id="rId19" Type="http://schemas.openxmlformats.org/officeDocument/2006/relationships/tags" Target="../tags/tag12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55" name="图片 1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57" name="图片 17" descr="图片包含 游戏机  描述已自动生成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59" name="图片 1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29" name="直接连接符 6"/>
          <p:cNvCxnSpPr/>
          <p:nvPr>
            <p:custDataLst>
              <p:tags r:id="rId2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24"/>
            </p:custDataLst>
          </p:nvPr>
        </p:nvSpPr>
        <p:spPr>
          <a:xfrm>
            <a:off x="608329" y="1384183"/>
            <a:ext cx="10968989" cy="4792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25"/>
            </p:custDataLst>
          </p:nvPr>
        </p:nvSpPr>
        <p:spPr>
          <a:xfrm>
            <a:off x="608329" y="365125"/>
            <a:ext cx="10975342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0170" tIns="46990" rIns="90170" bIns="46990" rtlCol="0" anchor="b" anchorCtr="0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150" r:id="rId2"/>
    <p:sldLayoutId id="2147509151" r:id="rId3"/>
    <p:sldLayoutId id="2147509152" r:id="rId4"/>
    <p:sldLayoutId id="2147509153" r:id="rId5"/>
    <p:sldLayoutId id="2147509154" r:id="rId6"/>
    <p:sldLayoutId id="2147509155" r:id="rId7"/>
    <p:sldLayoutId id="2147509156" r:id="rId8"/>
    <p:sldLayoutId id="2147509157" r:id="rId9"/>
    <p:sldLayoutId id="2147509158" r:id="rId10"/>
    <p:sldLayoutId id="214750915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32112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2024年春节欢庆庆典</a:t>
            </a:r>
            <a:endParaRPr lang="zh-CN" altLang="en-US"/>
          </a:p>
        </p:txBody>
      </p:sp>
      <p:sp>
        <p:nvSpPr>
          <p:cNvPr id="1048650" name="文本占位符 9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文本占位符 10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1403985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壹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4"/>
            </p:custDataLst>
          </p:nvPr>
        </p:nvSpPr>
        <p:spPr>
          <a:xfrm>
            <a:off x="2305685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春节的历史和传统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6" name="Freeform 7832"/>
          <p:cNvSpPr/>
          <p:nvPr>
            <p:custDataLst>
              <p:tags r:id="rId5"/>
            </p:custDataLst>
          </p:nvPr>
        </p:nvSpPr>
        <p:spPr bwMode="auto">
          <a:xfrm rot="16200000">
            <a:off x="114265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798" name="序号"/>
          <p:cNvSpPr txBox="1"/>
          <p:nvPr>
            <p:custDataLst>
              <p:tags r:id="rId6"/>
            </p:custDataLst>
          </p:nvPr>
        </p:nvSpPr>
        <p:spPr>
          <a:xfrm>
            <a:off x="4404995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贰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0" name="标题"/>
          <p:cNvSpPr txBox="1"/>
          <p:nvPr>
            <p:custDataLst>
              <p:tags r:id="rId7"/>
            </p:custDataLst>
          </p:nvPr>
        </p:nvSpPr>
        <p:spPr>
          <a:xfrm>
            <a:off x="5306060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2024年春节的庆祝活动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2" name="Freeform 7832"/>
          <p:cNvSpPr/>
          <p:nvPr>
            <p:custDataLst>
              <p:tags r:id="rId8"/>
            </p:custDataLst>
          </p:nvPr>
        </p:nvSpPr>
        <p:spPr bwMode="auto">
          <a:xfrm rot="16200000">
            <a:off x="414307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7202170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叁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6" name="标题"/>
          <p:cNvSpPr txBox="1"/>
          <p:nvPr>
            <p:custDataLst>
              <p:tags r:id="rId10"/>
            </p:custDataLst>
          </p:nvPr>
        </p:nvSpPr>
        <p:spPr>
          <a:xfrm>
            <a:off x="8103235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春节欢庆庆典的主题和理念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8" name="Freeform 7832"/>
          <p:cNvSpPr/>
          <p:nvPr>
            <p:custDataLst>
              <p:tags r:id="rId11"/>
            </p:custDataLst>
          </p:nvPr>
        </p:nvSpPr>
        <p:spPr bwMode="auto">
          <a:xfrm rot="16200000">
            <a:off x="6940292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12"/>
            </p:custDataLst>
          </p:nvPr>
        </p:nvSpPr>
        <p:spPr>
          <a:xfrm>
            <a:off x="2891790" y="452056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2" name="标题"/>
          <p:cNvSpPr txBox="1"/>
          <p:nvPr>
            <p:custDataLst>
              <p:tags r:id="rId13"/>
            </p:custDataLst>
          </p:nvPr>
        </p:nvSpPr>
        <p:spPr>
          <a:xfrm>
            <a:off x="3793490" y="452056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欢庆庆典的组织和实施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4" name="Freeform 7832"/>
          <p:cNvSpPr/>
          <p:nvPr>
            <p:custDataLst>
              <p:tags r:id="rId14"/>
            </p:custDataLst>
          </p:nvPr>
        </p:nvSpPr>
        <p:spPr bwMode="auto">
          <a:xfrm rot="16200000">
            <a:off x="2630163" y="5582404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5"/>
            </p:custDataLst>
          </p:nvPr>
        </p:nvSpPr>
        <p:spPr>
          <a:xfrm>
            <a:off x="5892165" y="452056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伍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8" name="标题"/>
          <p:cNvSpPr txBox="1"/>
          <p:nvPr>
            <p:custDataLst>
              <p:tags r:id="rId16"/>
            </p:custDataLst>
          </p:nvPr>
        </p:nvSpPr>
        <p:spPr>
          <a:xfrm>
            <a:off x="6793865" y="452056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欢庆庆典的成果和影响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0" name="Freeform 7832"/>
          <p:cNvSpPr/>
          <p:nvPr>
            <p:custDataLst>
              <p:tags r:id="rId17"/>
            </p:custDataLst>
          </p:nvPr>
        </p:nvSpPr>
        <p:spPr bwMode="auto">
          <a:xfrm rot="16200000">
            <a:off x="5630583" y="5582404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  <p:sp>
        <p:nvSpPr>
          <p:cNvPr id="1048852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春节的历史和传统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春节的起源和历史</a:t>
            </a:r>
            <a:endParaRPr lang="zh-CN" altLang="en-US"/>
          </a:p>
        </p:txBody>
      </p:sp>
      <p:sp>
        <p:nvSpPr>
          <p:cNvPr id="104889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9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发展：春节的历史蕴含着丰富的文化内涵，承载了中华文化的精神内核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传统习俗：贴春联、放鞭炮、吃年夜饭、压岁钱等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起源：春节起源于古代岁首祈年祭祀，是由上古时代岁首祈岁祭祀演变而来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历史：春节已有数千年的历史，从虞舜兴起，从虞舜兴起，到秦汉之后确立，成为农历新年的现在一般称呼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春节的传统习俗</a:t>
            </a:r>
            <a:endParaRPr lang="zh-CN" altLang="en-US"/>
          </a:p>
        </p:txBody>
      </p:sp>
      <p:sp>
        <p:nvSpPr>
          <p:cNvPr id="104895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贴春联：春联是春节的重要标志，寄托着人们对幸福生活的向往和美好未来的祝愿。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放鞭炮：放鞭炮是驱邪避祟、祈求平安的民间活动，也是迎接新年的重要仪式。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吃团圆饭：春节期间，家人团聚，共进晚餐，寓意着团圆和和睦。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拜年：拜年是春节的重要习俗之一，人们互相拜年，祝福亲朋好友新年快乐、万事如意。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春节的文化意义</a:t>
            </a:r>
            <a:endParaRPr lang="zh-CN" altLang="en-US"/>
          </a:p>
        </p:txBody>
      </p:sp>
      <p:sp>
        <p:nvSpPr>
          <p:cNvPr id="104900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传承：春节传承了中国传统文化，包括贴春联、放鞭炮、舞龙舞狮等，这些传统习俗代表着中华文化的精髓。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价值观：春节强调了家庭、亲情、友情等价值观，这些价值观在中国文化中占据着重要的地位，也是中华文化的核心之一。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团圆：春节是中国最重要的传统节日之一，是家人团聚的时刻，寓意着团圆和和睦。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祈福：春节期间人们会进行一系列的祭祀和祈福活动，祈求新的一年平安、顺利和幸福。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第二章</a:t>
            </a:r>
            <a:endParaRPr lang="zh-CN" altLang="en-US"/>
          </a:p>
        </p:txBody>
      </p:sp>
      <p:sp>
        <p:nvSpPr>
          <p:cNvPr id="1049066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8148"/>
          </a:bodyPr>
          <a:lstStyle/>
          <a:p>
            <a:r>
              <a:rPr lang="zh-CN" altLang="en-US"/>
              <a:t>2024年春节的庆祝活动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各地庆祝活动概述</a:t>
            </a:r>
            <a:endParaRPr lang="zh-CN" altLang="en-US"/>
          </a:p>
        </p:txBody>
      </p:sp>
      <p:sp>
        <p:nvSpPr>
          <p:cNvPr id="104910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东部地区：放烟花、看春晚、吃海鲜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西部地区：赛马、唱歌跳舞、吃羊肉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南方地区：吃汤圆、舞龙舞狮、拜年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北方地区：包饺子、贴春联、放鞭炮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特色庆祝活动介绍</a:t>
            </a:r>
            <a:endParaRPr lang="zh-CN" altLang="en-US"/>
          </a:p>
        </p:txBody>
      </p:sp>
      <p:sp>
        <p:nvSpPr>
          <p:cNvPr id="104916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庙会：各种小吃、游戏和手工艺品，让人们感受到传统文化的魅力。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家庭聚餐：全家人团聚在一起，享受美食和温馨的时光。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舞龙舞狮表演：传统的舞龙舞狮表演，为节日增添热闹气氛。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烟花秀：在夜空中绽放的烟花，为春节庆祝活动增添光彩。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庆祝活动的社会影响</a:t>
            </a:r>
            <a:endParaRPr lang="zh-CN" altLang="en-US"/>
          </a:p>
        </p:txBody>
      </p:sp>
      <p:sp>
        <p:nvSpPr>
          <p:cNvPr id="10492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促进消费：春节庆祝活动带动了消费市场的繁荣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传承文化：春节庆祝活动是中华传统文化的重要组成部分，通过活动传承和弘扬了中华文化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增进情感：春节庆祝活动增强了家庭、朋友之间的情感联系，营造了温馨、祥和的节日氛围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扩大影响：春节庆祝活动吸引了大量游客和媒体关注，提高了城市和地区的知名度和影响力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第三章</a:t>
            </a:r>
            <a:endParaRPr lang="zh-CN" altLang="en-US"/>
          </a:p>
        </p:txBody>
      </p:sp>
      <p:sp>
        <p:nvSpPr>
          <p:cNvPr id="1049284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8148"/>
          </a:bodyPr>
          <a:lstStyle/>
          <a:p>
            <a:r>
              <a:rPr lang="zh-CN" altLang="en-US"/>
              <a:t>春节欢庆庆典的主题和理念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https://d.book118.com/216032112005010041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6.85&quot;,&quot;top&quot;:&quot;109.1&quot;,&quot;width&quot;:&quot;568.5&quot;,&quot;height&quot;:&quot;264.45&quot;}"/>
  <p:tag name="KSO_WM_SLIDE_ID" val="custom2023023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5_1"/>
  <p:tag name="KSO_WM_UNIT_INDEX" val="1_5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0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二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三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3">
      <a:dk1>
        <a:srgbClr val="000000"/>
      </a:dk1>
      <a:lt1>
        <a:srgbClr val="FFFFFF"/>
      </a:lt1>
      <a:dk2>
        <a:srgbClr val="768395"/>
      </a:dk2>
      <a:lt2>
        <a:srgbClr val="E3E6E9"/>
      </a:lt2>
      <a:accent1>
        <a:srgbClr val="2F555D"/>
      </a:accent1>
      <a:accent2>
        <a:srgbClr val="B7524D"/>
      </a:accent2>
      <a:accent3>
        <a:srgbClr val="654D25"/>
      </a:accent3>
      <a:accent4>
        <a:srgbClr val="EBA961"/>
      </a:accent4>
      <a:accent5>
        <a:srgbClr val="46ACBA"/>
      </a:accent5>
      <a:accent6>
        <a:srgbClr val="8DA6AA"/>
      </a:accent6>
      <a:hlink>
        <a:srgbClr val="FF0000"/>
      </a:hlink>
      <a:folHlink>
        <a:srgbClr val="E61AD0"/>
      </a:folHlink>
    </a:clrScheme>
    <a:fontScheme name="自定义 14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汉仪古隶简</vt:lpstr>
      <vt:lpstr>MiSans Normal</vt:lpstr>
      <vt:lpstr>Calibri Light</vt:lpstr>
      <vt:lpstr>微软雅黑</vt:lpstr>
      <vt:lpstr>Office Theme</vt:lpstr>
      <vt:lpstr>2024年春节欢庆庆典</vt:lpstr>
      <vt:lpstr>目录</vt:lpstr>
      <vt:lpstr>春节的历史和传统</vt:lpstr>
      <vt:lpstr>春节的起源和历史</vt:lpstr>
      <vt:lpstr>春节的传统习俗</vt:lpstr>
      <vt:lpstr>春节的文化意义</vt:lpstr>
      <vt:lpstr>2024年春节的庆祝活动</vt:lpstr>
      <vt:lpstr>各地庆祝活动概述</vt:lpstr>
      <vt:lpstr>特色庆祝活动介绍</vt:lpstr>
      <vt:lpstr>庆祝活动的社会影响</vt:lpstr>
      <vt:lpstr>春节欢庆庆典的主题和理念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2024-09-07T16:37:16.808</cp:lastPrinted>
  <dcterms:created xsi:type="dcterms:W3CDTF">2024-09-07T08:37:16Z</dcterms:created>
  <dcterms:modified xsi:type="dcterms:W3CDTF">2024-09-07T08:37:19Z</dcterms:modified>
</cp:coreProperties>
</file>