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0DC34-C939-414A-843F-3DA66029F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19499-95F8-4066-B191-F1B81FFA4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2885F-7C63-429F-8379-93860441D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64F85-C789-414C-8361-FDBDC9FDB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CA0A6-051B-4BE0-ADA6-702851F33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C5806-84AE-45DB-9F9C-D43805A80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63B2C-9F1B-4195-9365-6C25B00BE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78C82-77EB-4044-9F26-D5B3C269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F495B-2D5A-43C0-AC74-88DC5D854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ABBD5-A84C-434E-BFD5-BB07F74F1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D36E7-C259-424E-937A-BE9091ADA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33221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打造养老行业全产业链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全产业链构建思路与规划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养老服务体系建设与完善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养老地产开发与运营管理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康复辅具及智能科技应用推广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人才队伍培养与激励机制设计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政策法规支持与行业标准制定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随着生育率的下降和预期寿命的延长，全球人口结构正在发生重大变化，老年人口比例不断上升。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老龄化给社会经济带来巨大压力，包括养老金支出、医疗卫生费用、照护服务需求等方面的挑战。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当前养老服务体系存在诸多不足，如服务设施短缺、服务质量参差不齐、专业人才匮乏等。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服务体系不完善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养老服务市场供需严重失衡，尤其是在高品质、个性化服务方面，难以满足老年人群体的多样化需求。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市场供需失衡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583" r="6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养老行业的政策法规体系尚不健全，政策扶持力度不够，制约了行业的健康发展。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政策法规不健全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养老行业现状分析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71" r="1797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随着老年人群体的消费观念转变和支付能力提升，对养老服务品质的要求将越来越高。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服务品质升级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互联网、物联网、大数据等智能化技术的应用将推动养老行业向智慧化、便捷化方向发展。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未来养老服务模式将更加多元化，包括社区养老、机构养老、互助养老等多种形式将并存发展。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多元化服务模式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养老行业将与其他产业进行跨界融合创新，如医疗、康复、旅游、教育等，为老年人提供更全面、更丰富的服务。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发展趋势与前景预测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全产业链构建思路与规划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通过全产业链整合，可以优化资源配置，降低养老服务成本，提高服务效率。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全产业链模式有利于统一服务标准，提升养老服务品质，增强消费者满意度。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全产业链的构建有助于推动养老行业的创新，包括服务模式、技术应用等方面的创新。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产业链整合优势分析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全产业链构建目标与原则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打造覆盖老年人全生命周期、多元化、个性化的全产业链养老服务体系。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以老年人需求为导向，坚持政府引导、市场运作、社会参与的原则，推动养老行业健康、可持续发展。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制定长期发展战略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明确全产业链养老服务的发展目标、重点任务和实施路径。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优化产业布局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结合区域资源禀赋和产业基础，合理规划养老服务产业布局，形成区域协同、优势互补的发展格局。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强化政策支持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加大政策扶持力度，完善法规标准体系，营造良好发展环境。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战略规划与布局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养老服务体系建设与完善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包括养老院、老年公寓等养老机构的建设和改造，提供安全、舒适、便利的居住环境。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机构服务质量提升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92" r="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机构服务多元化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通过专业化、标准化的服务管理，提高机构养老服务的质量和水平。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根据老年人的不同需求和偏好，提供多样化的机构养老服务，如文化娱乐、康复护理等。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机构养老服务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在社区内建设老年人日间照料中心、老年活动中心等服务设施，提供便捷的生活服务。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社区服务设施建设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为居家养老的老年人提供生活照料、家政服务、健康管理等方面的支持。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居家养老服务支持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整合社区内的医疗、康复、文化等资源，为老年人提供全面的社区服务。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社区资源整合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社区居家养老服务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医疗机构与养老机构合作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推动医疗机构与养老机构建立合作关系，实现医疗资源和养老资源的共享。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医养结合服务模式探索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探索医疗机构与养老机构之间的有效衔接，为老年人提供连续性的医疗和养老服务。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智能化医养结合服务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运用互联网、物联网等技术手段，打造智能化的医养结合服务平台，提高服务效率和质量。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医养结合服务模式创新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养老地产开发与运营管理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https://d.book118.com/216033221130010040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2024-09-07T00:21:34.085</cp:lastPrinted>
  <dcterms:created xsi:type="dcterms:W3CDTF">2024-09-06T16:21:34Z</dcterms:created>
  <dcterms:modified xsi:type="dcterms:W3CDTF">2024-09-06T16:21:36Z</dcterms:modified>
</cp:coreProperties>
</file>