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E6A88D-79E4-4D68-9A23-278B2FCDF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5B102E-3F54-475A-B895-642AD8770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51E5E7-0E25-4F38-8DB2-5328365B7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2F8586-5B2E-4C53-939A-C2AB6774C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2AF66D-0630-460E-A70D-F6163165C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1756A7-60B8-4310-9910-32E0FC368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80C806-0E79-4BF2-B3DE-CA62466D5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E50FCD-2A21-40AC-B34E-F5E4F033B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F800D3-C43F-4AE7-ABA0-339A1DC3F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006369-6342-4CE7-AC72-B9CEA06F0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7D38B4-A48D-4E60-85A0-99C1C0274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04014321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:&lt;XXX&gt;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机械工艺及夹具设计实训报告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机械工艺设计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夹具设计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实训成果与总结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实训概述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3500000">
            <a:off x="1207034" y="3414098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894644" y="4362026"/>
            <a:ext cx="744855" cy="235839"/>
          </a:xfrm>
          <a:custGeom>
            <a:rect l="l" t="t" r="r" b="b"/>
            <a:pathLst>
              <a:path w="723" h="226">
                <a:moveTo>
                  <a:pt x="618" y="132"/>
                </a:moveTo>
                <a:cubicBezTo>
                  <a:pt x="616" y="126"/>
                  <a:pt x="613" y="120"/>
                  <a:pt x="611" y="115"/>
                </a:cubicBezTo>
                <a:cubicBezTo>
                  <a:pt x="560" y="21"/>
                  <a:pt x="560" y="21"/>
                  <a:pt x="560" y="21"/>
                </a:cubicBezTo>
                <a:cubicBezTo>
                  <a:pt x="553" y="9"/>
                  <a:pt x="540" y="1"/>
                  <a:pt x="526" y="1"/>
                </a:cubicBezTo>
                <a:cubicBezTo>
                  <a:pt x="526" y="1"/>
                  <a:pt x="503" y="0"/>
                  <a:pt x="491" y="0"/>
                </a:cubicBezTo>
                <a:cubicBezTo>
                  <a:pt x="476" y="0"/>
                  <a:pt x="463" y="8"/>
                  <a:pt x="456" y="21"/>
                </a:cubicBezTo>
                <a:cubicBezTo>
                  <a:pt x="439" y="52"/>
                  <a:pt x="439" y="52"/>
                  <a:pt x="439" y="52"/>
                </a:cubicBezTo>
                <a:cubicBezTo>
                  <a:pt x="445" y="61"/>
                  <a:pt x="445" y="61"/>
                  <a:pt x="445" y="61"/>
                </a:cubicBezTo>
                <a:cubicBezTo>
                  <a:pt x="464" y="25"/>
                  <a:pt x="464" y="25"/>
                  <a:pt x="464" y="25"/>
                </a:cubicBezTo>
                <a:cubicBezTo>
                  <a:pt x="470" y="15"/>
                  <a:pt x="480" y="8"/>
                  <a:pt x="491" y="8"/>
                </a:cubicBezTo>
                <a:cubicBezTo>
                  <a:pt x="502" y="8"/>
                  <a:pt x="512" y="15"/>
                  <a:pt x="517" y="25"/>
                </a:cubicBezTo>
                <a:cubicBezTo>
                  <a:pt x="568" y="118"/>
                  <a:pt x="568" y="118"/>
                  <a:pt x="568" y="118"/>
                </a:cubicBezTo>
                <a:cubicBezTo>
                  <a:pt x="574" y="129"/>
                  <a:pt x="580" y="144"/>
                  <a:pt x="572" y="156"/>
                </a:cubicBezTo>
                <a:cubicBezTo>
                  <a:pt x="564" y="168"/>
                  <a:pt x="548" y="169"/>
                  <a:pt x="542" y="169"/>
                </a:cubicBezTo>
                <a:cubicBezTo>
                  <a:pt x="457" y="169"/>
                  <a:pt x="457" y="169"/>
                  <a:pt x="457" y="169"/>
                </a:cubicBezTo>
                <a:cubicBezTo>
                  <a:pt x="461" y="166"/>
                  <a:pt x="465" y="163"/>
                  <a:pt x="467" y="159"/>
                </a:cubicBezTo>
                <a:cubicBezTo>
                  <a:pt x="478" y="144"/>
                  <a:pt x="470" y="127"/>
                  <a:pt x="464" y="115"/>
                </a:cubicBezTo>
                <a:cubicBezTo>
                  <a:pt x="428" y="48"/>
                  <a:pt x="428" y="48"/>
                  <a:pt x="428" y="48"/>
                </a:cubicBezTo>
                <a:cubicBezTo>
                  <a:pt x="413" y="21"/>
                  <a:pt x="413" y="21"/>
                  <a:pt x="413" y="21"/>
                </a:cubicBezTo>
                <a:cubicBezTo>
                  <a:pt x="406" y="9"/>
                  <a:pt x="393" y="1"/>
                  <a:pt x="379" y="1"/>
                </a:cubicBezTo>
                <a:cubicBezTo>
                  <a:pt x="379" y="1"/>
                  <a:pt x="347" y="0"/>
                  <a:pt x="344" y="0"/>
                </a:cubicBezTo>
                <a:cubicBezTo>
                  <a:pt x="330" y="0"/>
                  <a:pt x="317" y="8"/>
                  <a:pt x="310" y="21"/>
                </a:cubicBezTo>
                <a:cubicBezTo>
                  <a:pt x="293" y="51"/>
                  <a:pt x="293" y="51"/>
                  <a:pt x="293" y="51"/>
                </a:cubicBezTo>
                <a:cubicBezTo>
                  <a:pt x="298" y="61"/>
                  <a:pt x="298" y="61"/>
                  <a:pt x="298" y="61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23" y="15"/>
                  <a:pt x="333" y="8"/>
                  <a:pt x="344" y="8"/>
                </a:cubicBezTo>
                <a:cubicBezTo>
                  <a:pt x="355" y="8"/>
                  <a:pt x="365" y="15"/>
                  <a:pt x="371" y="25"/>
                </a:cubicBezTo>
                <a:cubicBezTo>
                  <a:pt x="422" y="118"/>
                  <a:pt x="422" y="118"/>
                  <a:pt x="422" y="118"/>
                </a:cubicBezTo>
                <a:cubicBezTo>
                  <a:pt x="427" y="129"/>
                  <a:pt x="434" y="144"/>
                  <a:pt x="425" y="156"/>
                </a:cubicBezTo>
                <a:cubicBezTo>
                  <a:pt x="417" y="168"/>
                  <a:pt x="402" y="169"/>
                  <a:pt x="395" y="169"/>
                </a:cubicBezTo>
                <a:cubicBezTo>
                  <a:pt x="311" y="169"/>
                  <a:pt x="311" y="169"/>
                  <a:pt x="311" y="169"/>
                </a:cubicBezTo>
                <a:cubicBezTo>
                  <a:pt x="315" y="166"/>
                  <a:pt x="318" y="163"/>
                  <a:pt x="321" y="159"/>
                </a:cubicBezTo>
                <a:cubicBezTo>
                  <a:pt x="331" y="144"/>
                  <a:pt x="324" y="127"/>
                  <a:pt x="317" y="115"/>
                </a:cubicBezTo>
                <a:cubicBezTo>
                  <a:pt x="266" y="21"/>
                  <a:pt x="266" y="21"/>
                  <a:pt x="266" y="21"/>
                </a:cubicBezTo>
                <a:cubicBezTo>
                  <a:pt x="260" y="9"/>
                  <a:pt x="246" y="1"/>
                  <a:pt x="232" y="1"/>
                </a:cubicBezTo>
                <a:cubicBezTo>
                  <a:pt x="232" y="1"/>
                  <a:pt x="200" y="0"/>
                  <a:pt x="198" y="0"/>
                </a:cubicBezTo>
                <a:cubicBezTo>
                  <a:pt x="183" y="0"/>
                  <a:pt x="170" y="8"/>
                  <a:pt x="163" y="21"/>
                </a:cubicBezTo>
                <a:cubicBezTo>
                  <a:pt x="112" y="115"/>
                  <a:pt x="112" y="115"/>
                  <a:pt x="112" y="115"/>
                </a:cubicBezTo>
                <a:cubicBezTo>
                  <a:pt x="111" y="117"/>
                  <a:pt x="109" y="119"/>
                  <a:pt x="108" y="122"/>
                </a:cubicBezTo>
                <a:cubicBezTo>
                  <a:pt x="111" y="121"/>
                  <a:pt x="115" y="121"/>
                  <a:pt x="119" y="120"/>
                </a:cubicBezTo>
                <a:cubicBezTo>
                  <a:pt x="119" y="120"/>
                  <a:pt x="120" y="119"/>
                  <a:pt x="120" y="118"/>
                </a:cubicBezTo>
                <a:cubicBezTo>
                  <a:pt x="171" y="25"/>
                  <a:pt x="171" y="25"/>
                  <a:pt x="171" y="25"/>
                </a:cubicBezTo>
                <a:cubicBezTo>
                  <a:pt x="177" y="15"/>
                  <a:pt x="187" y="8"/>
                  <a:pt x="198" y="8"/>
                </a:cubicBezTo>
                <a:cubicBezTo>
                  <a:pt x="208" y="8"/>
                  <a:pt x="219" y="15"/>
                  <a:pt x="224" y="25"/>
                </a:cubicBezTo>
                <a:cubicBezTo>
                  <a:pt x="275" y="118"/>
                  <a:pt x="275" y="118"/>
                  <a:pt x="275" y="118"/>
                </a:cubicBezTo>
                <a:cubicBezTo>
                  <a:pt x="281" y="129"/>
                  <a:pt x="287" y="144"/>
                  <a:pt x="279" y="156"/>
                </a:cubicBezTo>
                <a:cubicBezTo>
                  <a:pt x="270" y="168"/>
                  <a:pt x="255" y="169"/>
                  <a:pt x="249" y="169"/>
                </a:cubicBezTo>
                <a:cubicBezTo>
                  <a:pt x="147" y="169"/>
                  <a:pt x="147" y="169"/>
                  <a:pt x="147" y="169"/>
                </a:cubicBezTo>
                <a:cubicBezTo>
                  <a:pt x="140" y="169"/>
                  <a:pt x="125" y="168"/>
                  <a:pt x="116" y="156"/>
                </a:cubicBezTo>
                <a:cubicBezTo>
                  <a:pt x="111" y="147"/>
                  <a:pt x="112" y="138"/>
                  <a:pt x="115" y="130"/>
                </a:cubicBezTo>
                <a:cubicBezTo>
                  <a:pt x="112" y="130"/>
                  <a:pt x="106" y="132"/>
                  <a:pt x="105" y="132"/>
                </a:cubicBezTo>
                <a:cubicBezTo>
                  <a:pt x="42" y="151"/>
                  <a:pt x="0" y="177"/>
                  <a:pt x="0" y="177"/>
                </a:cubicBezTo>
                <a:cubicBezTo>
                  <a:pt x="0" y="177"/>
                  <a:pt x="107" y="227"/>
                  <a:pt x="238" y="227"/>
                </a:cubicBezTo>
                <a:cubicBezTo>
                  <a:pt x="485" y="227"/>
                  <a:pt x="485" y="227"/>
                  <a:pt x="485" y="227"/>
                </a:cubicBezTo>
                <a:cubicBezTo>
                  <a:pt x="617" y="227"/>
                  <a:pt x="723" y="177"/>
                  <a:pt x="723" y="177"/>
                </a:cubicBezTo>
                <a:cubicBezTo>
                  <a:pt x="723" y="177"/>
                  <a:pt x="681" y="151"/>
                  <a:pt x="618" y="13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46361" y="3211596"/>
            <a:ext cx="44577" cy="25146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87319" y="3131586"/>
            <a:ext cx="15526" cy="33718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446361" y="3173877"/>
            <a:ext cx="41624" cy="29051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492557" y="3173877"/>
            <a:ext cx="16478" cy="29051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474365" y="3060339"/>
            <a:ext cx="11239" cy="27432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481699" y="3096915"/>
            <a:ext cx="12573" cy="26099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372352" y="3211596"/>
            <a:ext cx="18860" cy="25146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390545" y="3096915"/>
            <a:ext cx="14859" cy="26099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376352" y="3173877"/>
            <a:ext cx="18193" cy="29051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421882" y="3021001"/>
            <a:ext cx="17145" cy="30671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446361" y="3021001"/>
            <a:ext cx="18860" cy="30671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413309" y="3047099"/>
            <a:ext cx="2286" cy="4667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3399784" y="3060339"/>
            <a:ext cx="12859" cy="27432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382639" y="3131586"/>
            <a:ext cx="17145" cy="33718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3446361" y="3245220"/>
            <a:ext cx="46196" cy="29051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403023" y="3131586"/>
            <a:ext cx="36004" cy="33718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414929" y="3060339"/>
            <a:ext cx="24098" cy="27432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399117" y="3173877"/>
            <a:ext cx="40005" cy="29051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446361" y="3131586"/>
            <a:ext cx="37624" cy="33718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446361" y="3060339"/>
            <a:ext cx="25718" cy="27432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446361" y="3096915"/>
            <a:ext cx="32004" cy="26099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409309" y="3096915"/>
            <a:ext cx="29718" cy="26099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394450" y="3282843"/>
            <a:ext cx="44577" cy="30385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3396831" y="3211596"/>
            <a:ext cx="42291" cy="25146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3395117" y="3245220"/>
            <a:ext cx="43910" cy="29051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3370066" y="3245220"/>
            <a:ext cx="18860" cy="29051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3498844" y="3245220"/>
            <a:ext cx="16478" cy="29051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496558" y="3211596"/>
            <a:ext cx="15811" cy="25146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412643" y="3051672"/>
            <a:ext cx="9906" cy="8572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3465125" y="3051672"/>
            <a:ext cx="9239" cy="8572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3439027" y="3051672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3405404" y="3087676"/>
            <a:ext cx="9620" cy="9239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3472079" y="3087676"/>
            <a:ext cx="9620" cy="9239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439027" y="3087676"/>
            <a:ext cx="7239" cy="923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3399784" y="3123014"/>
            <a:ext cx="9620" cy="8572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3478365" y="3123014"/>
            <a:ext cx="8953" cy="8572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3439027" y="3123014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3394450" y="3165305"/>
            <a:ext cx="8572" cy="8572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3483985" y="3165305"/>
            <a:ext cx="8572" cy="8572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3439027" y="3165305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3390545" y="3202929"/>
            <a:ext cx="8572" cy="8572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3487985" y="3202929"/>
            <a:ext cx="8572" cy="8572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3439027" y="3202929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388830" y="3236647"/>
            <a:ext cx="7906" cy="8572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3490938" y="3236647"/>
            <a:ext cx="7906" cy="8572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3439027" y="3236647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3387211" y="3274271"/>
            <a:ext cx="7239" cy="8572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3492557" y="3274271"/>
            <a:ext cx="7906" cy="8572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3439027" y="3274271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3439027" y="3313228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 rot="13500000">
            <a:off x="3543612" y="3414098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4422579" y="4332117"/>
            <a:ext cx="414052" cy="295751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2" name="AutoShape 62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3" name="AutoShape 63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64" name="AutoShape 64"/>
          <p:cNvSpPr/>
          <p:nvPr/>
        </p:nvSpPr>
        <p:spPr>
          <a:xfrm>
            <a:off x="6649402" y="2138986"/>
            <a:ext cx="587026" cy="58559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Freeform 65"/>
          <p:cNvSpPr/>
          <p:nvPr/>
        </p:nvSpPr>
        <p:spPr>
          <a:xfrm>
            <a:off x="6731888" y="2359775"/>
            <a:ext cx="409003" cy="129159"/>
          </a:xfrm>
          <a:custGeom>
            <a:rect l="l" t="t" r="r" b="b"/>
            <a:pathLst>
              <a:path w="723" h="226">
                <a:moveTo>
                  <a:pt x="618" y="132"/>
                </a:moveTo>
                <a:cubicBezTo>
                  <a:pt x="616" y="126"/>
                  <a:pt x="613" y="120"/>
                  <a:pt x="611" y="115"/>
                </a:cubicBezTo>
                <a:cubicBezTo>
                  <a:pt x="560" y="21"/>
                  <a:pt x="560" y="21"/>
                  <a:pt x="560" y="21"/>
                </a:cubicBezTo>
                <a:cubicBezTo>
                  <a:pt x="553" y="9"/>
                  <a:pt x="540" y="1"/>
                  <a:pt x="526" y="1"/>
                </a:cubicBezTo>
                <a:cubicBezTo>
                  <a:pt x="526" y="1"/>
                  <a:pt x="503" y="0"/>
                  <a:pt x="491" y="0"/>
                </a:cubicBezTo>
                <a:cubicBezTo>
                  <a:pt x="476" y="0"/>
                  <a:pt x="463" y="8"/>
                  <a:pt x="456" y="21"/>
                </a:cubicBezTo>
                <a:cubicBezTo>
                  <a:pt x="439" y="52"/>
                  <a:pt x="439" y="52"/>
                  <a:pt x="439" y="52"/>
                </a:cubicBezTo>
                <a:cubicBezTo>
                  <a:pt x="445" y="61"/>
                  <a:pt x="445" y="61"/>
                  <a:pt x="445" y="61"/>
                </a:cubicBezTo>
                <a:cubicBezTo>
                  <a:pt x="464" y="25"/>
                  <a:pt x="464" y="25"/>
                  <a:pt x="464" y="25"/>
                </a:cubicBezTo>
                <a:cubicBezTo>
                  <a:pt x="470" y="15"/>
                  <a:pt x="480" y="8"/>
                  <a:pt x="491" y="8"/>
                </a:cubicBezTo>
                <a:cubicBezTo>
                  <a:pt x="502" y="8"/>
                  <a:pt x="512" y="15"/>
                  <a:pt x="517" y="25"/>
                </a:cubicBezTo>
                <a:cubicBezTo>
                  <a:pt x="568" y="118"/>
                  <a:pt x="568" y="118"/>
                  <a:pt x="568" y="118"/>
                </a:cubicBezTo>
                <a:cubicBezTo>
                  <a:pt x="574" y="129"/>
                  <a:pt x="580" y="144"/>
                  <a:pt x="572" y="156"/>
                </a:cubicBezTo>
                <a:cubicBezTo>
                  <a:pt x="564" y="168"/>
                  <a:pt x="548" y="169"/>
                  <a:pt x="542" y="169"/>
                </a:cubicBezTo>
                <a:cubicBezTo>
                  <a:pt x="457" y="169"/>
                  <a:pt x="457" y="169"/>
                  <a:pt x="457" y="169"/>
                </a:cubicBezTo>
                <a:cubicBezTo>
                  <a:pt x="461" y="166"/>
                  <a:pt x="465" y="163"/>
                  <a:pt x="467" y="159"/>
                </a:cubicBezTo>
                <a:cubicBezTo>
                  <a:pt x="478" y="144"/>
                  <a:pt x="470" y="127"/>
                  <a:pt x="464" y="115"/>
                </a:cubicBezTo>
                <a:cubicBezTo>
                  <a:pt x="428" y="48"/>
                  <a:pt x="428" y="48"/>
                  <a:pt x="428" y="48"/>
                </a:cubicBezTo>
                <a:cubicBezTo>
                  <a:pt x="413" y="21"/>
                  <a:pt x="413" y="21"/>
                  <a:pt x="413" y="21"/>
                </a:cubicBezTo>
                <a:cubicBezTo>
                  <a:pt x="406" y="9"/>
                  <a:pt x="393" y="1"/>
                  <a:pt x="379" y="1"/>
                </a:cubicBezTo>
                <a:cubicBezTo>
                  <a:pt x="379" y="1"/>
                  <a:pt x="347" y="0"/>
                  <a:pt x="344" y="0"/>
                </a:cubicBezTo>
                <a:cubicBezTo>
                  <a:pt x="330" y="0"/>
                  <a:pt x="317" y="8"/>
                  <a:pt x="310" y="21"/>
                </a:cubicBezTo>
                <a:cubicBezTo>
                  <a:pt x="293" y="51"/>
                  <a:pt x="293" y="51"/>
                  <a:pt x="293" y="51"/>
                </a:cubicBezTo>
                <a:cubicBezTo>
                  <a:pt x="298" y="61"/>
                  <a:pt x="298" y="61"/>
                  <a:pt x="298" y="61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23" y="15"/>
                  <a:pt x="333" y="8"/>
                  <a:pt x="344" y="8"/>
                </a:cubicBezTo>
                <a:cubicBezTo>
                  <a:pt x="355" y="8"/>
                  <a:pt x="365" y="15"/>
                  <a:pt x="371" y="25"/>
                </a:cubicBezTo>
                <a:cubicBezTo>
                  <a:pt x="422" y="118"/>
                  <a:pt x="422" y="118"/>
                  <a:pt x="422" y="118"/>
                </a:cubicBezTo>
                <a:cubicBezTo>
                  <a:pt x="427" y="129"/>
                  <a:pt x="434" y="144"/>
                  <a:pt x="425" y="156"/>
                </a:cubicBezTo>
                <a:cubicBezTo>
                  <a:pt x="417" y="168"/>
                  <a:pt x="402" y="169"/>
                  <a:pt x="395" y="169"/>
                </a:cubicBezTo>
                <a:cubicBezTo>
                  <a:pt x="311" y="169"/>
                  <a:pt x="311" y="169"/>
                  <a:pt x="311" y="169"/>
                </a:cubicBezTo>
                <a:cubicBezTo>
                  <a:pt x="315" y="166"/>
                  <a:pt x="318" y="163"/>
                  <a:pt x="321" y="159"/>
                </a:cubicBezTo>
                <a:cubicBezTo>
                  <a:pt x="331" y="144"/>
                  <a:pt x="324" y="127"/>
                  <a:pt x="317" y="115"/>
                </a:cubicBezTo>
                <a:cubicBezTo>
                  <a:pt x="266" y="21"/>
                  <a:pt x="266" y="21"/>
                  <a:pt x="266" y="21"/>
                </a:cubicBezTo>
                <a:cubicBezTo>
                  <a:pt x="260" y="9"/>
                  <a:pt x="246" y="1"/>
                  <a:pt x="232" y="1"/>
                </a:cubicBezTo>
                <a:cubicBezTo>
                  <a:pt x="232" y="1"/>
                  <a:pt x="200" y="0"/>
                  <a:pt x="198" y="0"/>
                </a:cubicBezTo>
                <a:cubicBezTo>
                  <a:pt x="183" y="0"/>
                  <a:pt x="170" y="8"/>
                  <a:pt x="163" y="21"/>
                </a:cubicBezTo>
                <a:cubicBezTo>
                  <a:pt x="112" y="115"/>
                  <a:pt x="112" y="115"/>
                  <a:pt x="112" y="115"/>
                </a:cubicBezTo>
                <a:cubicBezTo>
                  <a:pt x="111" y="117"/>
                  <a:pt x="109" y="119"/>
                  <a:pt x="108" y="122"/>
                </a:cubicBezTo>
                <a:cubicBezTo>
                  <a:pt x="111" y="121"/>
                  <a:pt x="115" y="121"/>
                  <a:pt x="119" y="120"/>
                </a:cubicBezTo>
                <a:cubicBezTo>
                  <a:pt x="119" y="120"/>
                  <a:pt x="120" y="119"/>
                  <a:pt x="120" y="118"/>
                </a:cubicBezTo>
                <a:cubicBezTo>
                  <a:pt x="171" y="25"/>
                  <a:pt x="171" y="25"/>
                  <a:pt x="171" y="25"/>
                </a:cubicBezTo>
                <a:cubicBezTo>
                  <a:pt x="177" y="15"/>
                  <a:pt x="187" y="8"/>
                  <a:pt x="198" y="8"/>
                </a:cubicBezTo>
                <a:cubicBezTo>
                  <a:pt x="208" y="8"/>
                  <a:pt x="219" y="15"/>
                  <a:pt x="224" y="25"/>
                </a:cubicBezTo>
                <a:cubicBezTo>
                  <a:pt x="275" y="118"/>
                  <a:pt x="275" y="118"/>
                  <a:pt x="275" y="118"/>
                </a:cubicBezTo>
                <a:cubicBezTo>
                  <a:pt x="281" y="129"/>
                  <a:pt x="287" y="144"/>
                  <a:pt x="279" y="156"/>
                </a:cubicBezTo>
                <a:cubicBezTo>
                  <a:pt x="270" y="168"/>
                  <a:pt x="255" y="169"/>
                  <a:pt x="249" y="169"/>
                </a:cubicBezTo>
                <a:cubicBezTo>
                  <a:pt x="147" y="169"/>
                  <a:pt x="147" y="169"/>
                  <a:pt x="147" y="169"/>
                </a:cubicBezTo>
                <a:cubicBezTo>
                  <a:pt x="140" y="169"/>
                  <a:pt x="125" y="168"/>
                  <a:pt x="116" y="156"/>
                </a:cubicBezTo>
                <a:cubicBezTo>
                  <a:pt x="111" y="147"/>
                  <a:pt x="112" y="138"/>
                  <a:pt x="115" y="130"/>
                </a:cubicBezTo>
                <a:cubicBezTo>
                  <a:pt x="112" y="130"/>
                  <a:pt x="106" y="132"/>
                  <a:pt x="105" y="132"/>
                </a:cubicBezTo>
                <a:cubicBezTo>
                  <a:pt x="42" y="151"/>
                  <a:pt x="0" y="177"/>
                  <a:pt x="0" y="177"/>
                </a:cubicBezTo>
                <a:cubicBezTo>
                  <a:pt x="0" y="177"/>
                  <a:pt x="107" y="227"/>
                  <a:pt x="238" y="227"/>
                </a:cubicBezTo>
                <a:cubicBezTo>
                  <a:pt x="485" y="227"/>
                  <a:pt x="485" y="227"/>
                  <a:pt x="485" y="227"/>
                </a:cubicBezTo>
                <a:cubicBezTo>
                  <a:pt x="617" y="227"/>
                  <a:pt x="723" y="177"/>
                  <a:pt x="723" y="177"/>
                </a:cubicBezTo>
                <a:cubicBezTo>
                  <a:pt x="723" y="177"/>
                  <a:pt x="681" y="151"/>
                  <a:pt x="618" y="132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Freeform 67"/>
          <p:cNvSpPr/>
          <p:nvPr/>
        </p:nvSpPr>
        <p:spPr>
          <a:xfrm>
            <a:off x="6833234" y="3604645"/>
            <a:ext cx="224504" cy="398621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Freeform 68"/>
          <p:cNvSpPr/>
          <p:nvPr/>
        </p:nvSpPr>
        <p:spPr>
          <a:xfrm>
            <a:off x="6950105" y="3664653"/>
            <a:ext cx="30290" cy="16954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6977919" y="3610551"/>
            <a:ext cx="10573" cy="22860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6950105" y="3639126"/>
            <a:ext cx="28289" cy="19717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6981538" y="3639126"/>
            <a:ext cx="11239" cy="19717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Freeform 72"/>
          <p:cNvSpPr/>
          <p:nvPr/>
        </p:nvSpPr>
        <p:spPr>
          <a:xfrm>
            <a:off x="6969155" y="3562164"/>
            <a:ext cx="7620" cy="18574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Freeform 73"/>
          <p:cNvSpPr/>
          <p:nvPr/>
        </p:nvSpPr>
        <p:spPr>
          <a:xfrm>
            <a:off x="6974109" y="3587024"/>
            <a:ext cx="8477" cy="17717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Freeform 74"/>
          <p:cNvSpPr/>
          <p:nvPr/>
        </p:nvSpPr>
        <p:spPr>
          <a:xfrm>
            <a:off x="6899909" y="3664653"/>
            <a:ext cx="12764" cy="16954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Freeform 75"/>
          <p:cNvSpPr/>
          <p:nvPr/>
        </p:nvSpPr>
        <p:spPr>
          <a:xfrm>
            <a:off x="6912196" y="3587024"/>
            <a:ext cx="10096" cy="17717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Freeform 76"/>
          <p:cNvSpPr/>
          <p:nvPr/>
        </p:nvSpPr>
        <p:spPr>
          <a:xfrm>
            <a:off x="6902576" y="3639126"/>
            <a:ext cx="12382" cy="19717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6933532" y="3535589"/>
            <a:ext cx="11621" cy="20765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Freeform 78"/>
          <p:cNvSpPr/>
          <p:nvPr/>
        </p:nvSpPr>
        <p:spPr>
          <a:xfrm>
            <a:off x="6950105" y="3535589"/>
            <a:ext cx="12764" cy="20765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Freeform 79"/>
          <p:cNvSpPr/>
          <p:nvPr/>
        </p:nvSpPr>
        <p:spPr>
          <a:xfrm>
            <a:off x="6927722" y="3553210"/>
            <a:ext cx="1524" cy="3143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Freeform 80"/>
          <p:cNvSpPr/>
          <p:nvPr/>
        </p:nvSpPr>
        <p:spPr>
          <a:xfrm>
            <a:off x="6918483" y="3562164"/>
            <a:ext cx="8763" cy="18574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Freeform 81"/>
          <p:cNvSpPr/>
          <p:nvPr/>
        </p:nvSpPr>
        <p:spPr>
          <a:xfrm>
            <a:off x="6906862" y="3610551"/>
            <a:ext cx="11621" cy="22860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Freeform 82"/>
          <p:cNvSpPr/>
          <p:nvPr/>
        </p:nvSpPr>
        <p:spPr>
          <a:xfrm>
            <a:off x="6950105" y="3687418"/>
            <a:ext cx="31432" cy="19717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Freeform 83"/>
          <p:cNvSpPr/>
          <p:nvPr/>
        </p:nvSpPr>
        <p:spPr>
          <a:xfrm>
            <a:off x="6920769" y="3610551"/>
            <a:ext cx="24479" cy="22860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Freeform 84"/>
          <p:cNvSpPr/>
          <p:nvPr/>
        </p:nvSpPr>
        <p:spPr>
          <a:xfrm>
            <a:off x="6928770" y="3562164"/>
            <a:ext cx="16383" cy="18574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6918006" y="3639126"/>
            <a:ext cx="27146" cy="19717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Freeform 86"/>
          <p:cNvSpPr/>
          <p:nvPr/>
        </p:nvSpPr>
        <p:spPr>
          <a:xfrm>
            <a:off x="6950105" y="3610551"/>
            <a:ext cx="25527" cy="22860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Freeform 87"/>
          <p:cNvSpPr/>
          <p:nvPr/>
        </p:nvSpPr>
        <p:spPr>
          <a:xfrm>
            <a:off x="6950105" y="3562164"/>
            <a:ext cx="17526" cy="18574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Freeform 88"/>
          <p:cNvSpPr/>
          <p:nvPr/>
        </p:nvSpPr>
        <p:spPr>
          <a:xfrm>
            <a:off x="6950105" y="3587024"/>
            <a:ext cx="21717" cy="17717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Freeform 89"/>
          <p:cNvSpPr/>
          <p:nvPr/>
        </p:nvSpPr>
        <p:spPr>
          <a:xfrm>
            <a:off x="6924960" y="3587024"/>
            <a:ext cx="20193" cy="17717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Freeform 90"/>
          <p:cNvSpPr/>
          <p:nvPr/>
        </p:nvSpPr>
        <p:spPr>
          <a:xfrm>
            <a:off x="6914863" y="3712945"/>
            <a:ext cx="30290" cy="20574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Freeform 91"/>
          <p:cNvSpPr/>
          <p:nvPr/>
        </p:nvSpPr>
        <p:spPr>
          <a:xfrm>
            <a:off x="6916482" y="3664653"/>
            <a:ext cx="28670" cy="16954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Freeform 92"/>
          <p:cNvSpPr/>
          <p:nvPr/>
        </p:nvSpPr>
        <p:spPr>
          <a:xfrm>
            <a:off x="6915340" y="3687418"/>
            <a:ext cx="29813" cy="19717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6898289" y="3687418"/>
            <a:ext cx="12764" cy="19717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Freeform 94"/>
          <p:cNvSpPr/>
          <p:nvPr/>
        </p:nvSpPr>
        <p:spPr>
          <a:xfrm>
            <a:off x="6985729" y="3687418"/>
            <a:ext cx="11239" cy="19717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Freeform 95"/>
          <p:cNvSpPr/>
          <p:nvPr/>
        </p:nvSpPr>
        <p:spPr>
          <a:xfrm>
            <a:off x="6984205" y="3664653"/>
            <a:ext cx="10763" cy="16954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Freeform 96"/>
          <p:cNvSpPr/>
          <p:nvPr/>
        </p:nvSpPr>
        <p:spPr>
          <a:xfrm>
            <a:off x="6927246" y="3556354"/>
            <a:ext cx="6763" cy="5810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Freeform 97"/>
          <p:cNvSpPr/>
          <p:nvPr/>
        </p:nvSpPr>
        <p:spPr>
          <a:xfrm>
            <a:off x="6962869" y="3556354"/>
            <a:ext cx="6287" cy="5810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>
            <a:off x="6945153" y="3556354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Freeform 99"/>
          <p:cNvSpPr/>
          <p:nvPr/>
        </p:nvSpPr>
        <p:spPr>
          <a:xfrm>
            <a:off x="6922293" y="3580738"/>
            <a:ext cx="6477" cy="6287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Freeform 100"/>
          <p:cNvSpPr/>
          <p:nvPr/>
        </p:nvSpPr>
        <p:spPr>
          <a:xfrm>
            <a:off x="6967632" y="3580738"/>
            <a:ext cx="6477" cy="6287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AutoShape 101"/>
          <p:cNvSpPr/>
          <p:nvPr/>
        </p:nvSpPr>
        <p:spPr>
          <a:xfrm>
            <a:off x="6945153" y="3580738"/>
            <a:ext cx="4953" cy="6287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Freeform 102"/>
          <p:cNvSpPr/>
          <p:nvPr/>
        </p:nvSpPr>
        <p:spPr>
          <a:xfrm>
            <a:off x="6918483" y="3604645"/>
            <a:ext cx="6477" cy="5810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/>
        </p:nvSpPr>
        <p:spPr>
          <a:xfrm>
            <a:off x="6971918" y="3604645"/>
            <a:ext cx="6096" cy="5810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>
            <a:off x="6945153" y="3604645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Freeform 105"/>
          <p:cNvSpPr/>
          <p:nvPr/>
        </p:nvSpPr>
        <p:spPr>
          <a:xfrm>
            <a:off x="6914863" y="3633316"/>
            <a:ext cx="5810" cy="5810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Freeform 106"/>
          <p:cNvSpPr/>
          <p:nvPr/>
        </p:nvSpPr>
        <p:spPr>
          <a:xfrm>
            <a:off x="6975728" y="3633316"/>
            <a:ext cx="5810" cy="5810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AutoShape 107"/>
          <p:cNvSpPr/>
          <p:nvPr/>
        </p:nvSpPr>
        <p:spPr>
          <a:xfrm>
            <a:off x="6945153" y="3633316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Freeform 108"/>
          <p:cNvSpPr/>
          <p:nvPr/>
        </p:nvSpPr>
        <p:spPr>
          <a:xfrm>
            <a:off x="6912196" y="3658843"/>
            <a:ext cx="5810" cy="5810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6978395" y="3658843"/>
            <a:ext cx="5810" cy="5810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AutoShape 110"/>
          <p:cNvSpPr/>
          <p:nvPr/>
        </p:nvSpPr>
        <p:spPr>
          <a:xfrm>
            <a:off x="6945153" y="3658843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Freeform 111"/>
          <p:cNvSpPr/>
          <p:nvPr/>
        </p:nvSpPr>
        <p:spPr>
          <a:xfrm>
            <a:off x="6911053" y="3681607"/>
            <a:ext cx="5429" cy="5810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Freeform 112"/>
          <p:cNvSpPr/>
          <p:nvPr/>
        </p:nvSpPr>
        <p:spPr>
          <a:xfrm>
            <a:off x="6980395" y="3681607"/>
            <a:ext cx="5429" cy="5810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>
            <a:off x="6945153" y="3681607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Freeform 114"/>
          <p:cNvSpPr/>
          <p:nvPr/>
        </p:nvSpPr>
        <p:spPr>
          <a:xfrm>
            <a:off x="6910006" y="3707134"/>
            <a:ext cx="4953" cy="5810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Freeform 115"/>
          <p:cNvSpPr/>
          <p:nvPr/>
        </p:nvSpPr>
        <p:spPr>
          <a:xfrm>
            <a:off x="6981538" y="3707134"/>
            <a:ext cx="5429" cy="5810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AutoShape 116"/>
          <p:cNvSpPr/>
          <p:nvPr/>
        </p:nvSpPr>
        <p:spPr>
          <a:xfrm>
            <a:off x="6945153" y="3707134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AutoShape 117"/>
          <p:cNvSpPr/>
          <p:nvPr/>
        </p:nvSpPr>
        <p:spPr>
          <a:xfrm>
            <a:off x="6945153" y="3733519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AutoShape 118"/>
          <p:cNvSpPr/>
          <p:nvPr/>
        </p:nvSpPr>
        <p:spPr>
          <a:xfrm>
            <a:off x="6649402" y="4666547"/>
            <a:ext cx="587026" cy="58550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Freeform 119"/>
          <p:cNvSpPr/>
          <p:nvPr/>
        </p:nvSpPr>
        <p:spPr>
          <a:xfrm>
            <a:off x="6793896" y="4847236"/>
            <a:ext cx="301085" cy="213741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TextBox 120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掌握机械工艺的基本流程和原则。</a:t>
            </a:r>
          </a:p>
        </p:txBody>
      </p:sp>
      <p:sp>
        <p:nvSpPr>
          <p:cNvPr id="121" name="TextBox 121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理解夹具设计的基本原理和应用。</a:t>
            </a:r>
          </a:p>
        </p:txBody>
      </p:sp>
      <p:sp>
        <p:nvSpPr>
          <p:cNvPr id="122" name="TextBox 122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提高实际操作和解决问题的能力。</a:t>
            </a:r>
          </a:p>
        </p:txBody>
      </p:sp>
      <p:sp>
        <p:nvSpPr>
          <p:cNvPr id="123" name="AutoShape 1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AutoShape 1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AutoShape 1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AutoShape 1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AutoShape 1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AutoShape 1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AutoShape 1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AutoShape 1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AutoShape 1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AutoShape 1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AutoShape 1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AutoShape 1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AutoShape 1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AutoShape 1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TextBox 1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机械加工工艺流程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夹具设计原理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实际操作与问题解决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学习并实践从毛坯到成品的整个机械加工过程，包括粗加工、精加工、热处理等环节。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了解夹具的作用和种类，掌握夹具设计的基本原则和方法。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通过实际操作，提高解决实际问题的能力，如设备故障排除、工艺优化等。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1204294" y="1287329"/>
            <a:ext cx="2035112" cy="2035112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791319" y="1987226"/>
            <a:ext cx="891159" cy="635222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866656" y="2100573"/>
            <a:ext cx="80296" cy="45244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40380" y="1956650"/>
            <a:ext cx="28004" cy="60674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866656" y="2032755"/>
            <a:ext cx="74962" cy="52388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949905" y="2032755"/>
            <a:ext cx="29718" cy="52388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17139" y="1828158"/>
            <a:ext cx="20193" cy="49339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930283" y="1894167"/>
            <a:ext cx="22574" cy="46958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733306" y="2100573"/>
            <a:ext cx="33909" cy="45244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766072" y="1894167"/>
            <a:ext cx="26765" cy="46958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740450" y="2032755"/>
            <a:ext cx="32766" cy="52388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822555" y="1757387"/>
            <a:ext cx="30956" cy="55340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6656" y="1757387"/>
            <a:ext cx="33909" cy="55340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807125" y="1804346"/>
            <a:ext cx="4191" cy="8287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782741" y="1828158"/>
            <a:ext cx="23241" cy="49339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751785" y="1956650"/>
            <a:ext cx="30956" cy="60674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866656" y="2161343"/>
            <a:ext cx="83248" cy="52388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4788646" y="1956650"/>
            <a:ext cx="64865" cy="60674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4810078" y="1828158"/>
            <a:ext cx="43434" cy="49339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4781503" y="2032755"/>
            <a:ext cx="72009" cy="52388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4866656" y="1956650"/>
            <a:ext cx="67818" cy="60674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4866656" y="1828158"/>
            <a:ext cx="46387" cy="49339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4866656" y="1894167"/>
            <a:ext cx="57721" cy="46958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799981" y="1894167"/>
            <a:ext cx="53530" cy="46958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773216" y="2229161"/>
            <a:ext cx="80296" cy="54769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777407" y="2100573"/>
            <a:ext cx="76105" cy="45244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774359" y="2161343"/>
            <a:ext cx="79153" cy="52388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729210" y="2161343"/>
            <a:ext cx="33909" cy="52388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61239" y="2161343"/>
            <a:ext cx="29718" cy="52388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957049" y="2100573"/>
            <a:ext cx="28575" cy="45244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805887" y="1812728"/>
            <a:ext cx="17812" cy="15431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900565" y="1812728"/>
            <a:ext cx="16669" cy="15431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853512" y="1812728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792837" y="1877498"/>
            <a:ext cx="17240" cy="16669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913043" y="1877498"/>
            <a:ext cx="17240" cy="16669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853512" y="1877498"/>
            <a:ext cx="13049" cy="1666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782741" y="1941220"/>
            <a:ext cx="17240" cy="15431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924283" y="1941220"/>
            <a:ext cx="16097" cy="15431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853512" y="1941220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4773216" y="2017325"/>
            <a:ext cx="15431" cy="15431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4934474" y="2017325"/>
            <a:ext cx="15431" cy="15431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853512" y="2017325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4766072" y="2085143"/>
            <a:ext cx="15431" cy="15431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4941523" y="2085143"/>
            <a:ext cx="15431" cy="15431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853512" y="2085143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4763119" y="2145817"/>
            <a:ext cx="14288" cy="15431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4946952" y="2145817"/>
            <a:ext cx="14288" cy="15431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853512" y="2145817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4760166" y="2213635"/>
            <a:ext cx="13049" cy="15431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4949905" y="2213635"/>
            <a:ext cx="14288" cy="15431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4853512" y="2213635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4853512" y="2283834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flipH="1">
            <a:off x="6479524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81041" y="1888451"/>
            <a:ext cx="662750" cy="833056"/>
          </a:xfrm>
          <a:custGeom>
            <a:rect l="l" t="t" r="r" b="b"/>
            <a:pathLst>
              <a:path w="21600" h="21600">
                <a:moveTo>
                  <a:pt x="10799" y="0"/>
                </a:moveTo>
                <a:cubicBezTo>
                  <a:pt x="4836" y="0"/>
                  <a:pt x="0" y="1447"/>
                  <a:pt x="0" y="3231"/>
                </a:cubicBezTo>
                <a:lnTo>
                  <a:pt x="0" y="4776"/>
                </a:lnTo>
                <a:cubicBezTo>
                  <a:pt x="0" y="6669"/>
                  <a:pt x="4836" y="8203"/>
                  <a:pt x="10799" y="8203"/>
                </a:cubicBezTo>
                <a:cubicBezTo>
                  <a:pt x="16764" y="8203"/>
                  <a:pt x="21600" y="6669"/>
                  <a:pt x="21600" y="4776"/>
                </a:cubicBezTo>
                <a:lnTo>
                  <a:pt x="21600" y="3231"/>
                </a:lnTo>
                <a:cubicBezTo>
                  <a:pt x="21600" y="1447"/>
                  <a:pt x="16764" y="0"/>
                  <a:pt x="10799" y="0"/>
                </a:cubicBezTo>
                <a:close/>
                <a:moveTo>
                  <a:pt x="21195" y="8008"/>
                </a:moveTo>
                <a:cubicBezTo>
                  <a:pt x="19915" y="9488"/>
                  <a:pt x="15746" y="10572"/>
                  <a:pt x="10799" y="10572"/>
                </a:cubicBezTo>
                <a:cubicBezTo>
                  <a:pt x="5856" y="10572"/>
                  <a:pt x="1685" y="9488"/>
                  <a:pt x="405" y="8008"/>
                </a:cubicBezTo>
                <a:cubicBezTo>
                  <a:pt x="141" y="7702"/>
                  <a:pt x="0" y="7868"/>
                  <a:pt x="0" y="8007"/>
                </a:cubicBezTo>
                <a:cubicBezTo>
                  <a:pt x="0" y="8144"/>
                  <a:pt x="0" y="10898"/>
                  <a:pt x="0" y="10898"/>
                </a:cubicBezTo>
                <a:cubicBezTo>
                  <a:pt x="0" y="13061"/>
                  <a:pt x="4836" y="14814"/>
                  <a:pt x="10799" y="14814"/>
                </a:cubicBezTo>
                <a:cubicBezTo>
                  <a:pt x="16764" y="14814"/>
                  <a:pt x="21600" y="13061"/>
                  <a:pt x="21600" y="10898"/>
                </a:cubicBezTo>
                <a:cubicBezTo>
                  <a:pt x="21600" y="10898"/>
                  <a:pt x="21600" y="8144"/>
                  <a:pt x="21600" y="8007"/>
                </a:cubicBezTo>
                <a:cubicBezTo>
                  <a:pt x="21600" y="7868"/>
                  <a:pt x="21459" y="7702"/>
                  <a:pt x="21195" y="8008"/>
                </a:cubicBezTo>
                <a:close/>
                <a:moveTo>
                  <a:pt x="21176" y="14285"/>
                </a:moveTo>
                <a:cubicBezTo>
                  <a:pt x="19876" y="15959"/>
                  <a:pt x="15722" y="17184"/>
                  <a:pt x="10799" y="17184"/>
                </a:cubicBezTo>
                <a:cubicBezTo>
                  <a:pt x="5878" y="17184"/>
                  <a:pt x="1724" y="15959"/>
                  <a:pt x="424" y="14285"/>
                </a:cubicBezTo>
                <a:cubicBezTo>
                  <a:pt x="147" y="13932"/>
                  <a:pt x="0" y="14121"/>
                  <a:pt x="0" y="14297"/>
                </a:cubicBezTo>
                <a:cubicBezTo>
                  <a:pt x="0" y="14472"/>
                  <a:pt x="0" y="16754"/>
                  <a:pt x="0" y="16754"/>
                </a:cubicBezTo>
                <a:cubicBezTo>
                  <a:pt x="0" y="19133"/>
                  <a:pt x="4836" y="21600"/>
                  <a:pt x="10799" y="21600"/>
                </a:cubicBezTo>
                <a:cubicBezTo>
                  <a:pt x="16764" y="21600"/>
                  <a:pt x="21600" y="19133"/>
                  <a:pt x="21600" y="16754"/>
                </a:cubicBezTo>
                <a:cubicBezTo>
                  <a:pt x="21600" y="16754"/>
                  <a:pt x="21600" y="14472"/>
                  <a:pt x="21600" y="14297"/>
                </a:cubicBezTo>
                <a:cubicBezTo>
                  <a:pt x="21600" y="14121"/>
                  <a:pt x="21453" y="13932"/>
                  <a:pt x="21176" y="14285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flipH="1">
            <a:off x="9103948" y="1287329"/>
            <a:ext cx="2035112" cy="2035112"/>
          </a:xfrm>
          <a:prstGeom prst="ellipse">
            <a:avLst/>
          </a:prstGeom>
          <a:noFill/>
          <a:ln w="9525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9551051" y="2130196"/>
            <a:ext cx="1279493" cy="450056"/>
          </a:xfrm>
          <a:custGeom>
            <a:rect l="l" t="t" r="r" b="b"/>
            <a:pathLst>
              <a:path w="412" h="132">
                <a:moveTo>
                  <a:pt x="412" y="15"/>
                </a:moveTo>
                <a:cubicBezTo>
                  <a:pt x="412" y="12"/>
                  <a:pt x="411" y="10"/>
                  <a:pt x="407" y="10"/>
                </a:cubicBezTo>
                <a:cubicBezTo>
                  <a:pt x="406" y="10"/>
                  <a:pt x="406" y="10"/>
                  <a:pt x="405" y="11"/>
                </a:cubicBezTo>
                <a:cubicBezTo>
                  <a:pt x="342" y="44"/>
                  <a:pt x="342" y="44"/>
                  <a:pt x="342" y="44"/>
                </a:cubicBezTo>
                <a:cubicBezTo>
                  <a:pt x="299" y="26"/>
                  <a:pt x="258" y="14"/>
                  <a:pt x="219" y="8"/>
                </a:cubicBezTo>
                <a:cubicBezTo>
                  <a:pt x="180" y="2"/>
                  <a:pt x="148" y="0"/>
                  <a:pt x="125" y="3"/>
                </a:cubicBezTo>
                <a:cubicBezTo>
                  <a:pt x="101" y="5"/>
                  <a:pt x="79" y="11"/>
                  <a:pt x="59" y="19"/>
                </a:cubicBezTo>
                <a:cubicBezTo>
                  <a:pt x="39" y="26"/>
                  <a:pt x="26" y="32"/>
                  <a:pt x="20" y="37"/>
                </a:cubicBezTo>
                <a:cubicBezTo>
                  <a:pt x="15" y="41"/>
                  <a:pt x="10" y="44"/>
                  <a:pt x="7" y="46"/>
                </a:cubicBezTo>
                <a:cubicBezTo>
                  <a:pt x="7" y="47"/>
                  <a:pt x="7" y="48"/>
                  <a:pt x="7" y="49"/>
                </a:cubicBezTo>
                <a:cubicBezTo>
                  <a:pt x="7" y="49"/>
                  <a:pt x="7" y="50"/>
                  <a:pt x="7" y="51"/>
                </a:cubicBezTo>
                <a:cubicBezTo>
                  <a:pt x="48" y="71"/>
                  <a:pt x="48" y="71"/>
                  <a:pt x="48" y="71"/>
                </a:cubicBezTo>
                <a:cubicBezTo>
                  <a:pt x="49" y="72"/>
                  <a:pt x="50" y="73"/>
                  <a:pt x="50" y="75"/>
                </a:cubicBezTo>
                <a:cubicBezTo>
                  <a:pt x="50" y="78"/>
                  <a:pt x="48" y="79"/>
                  <a:pt x="46" y="79"/>
                </a:cubicBezTo>
                <a:cubicBezTo>
                  <a:pt x="2" y="79"/>
                  <a:pt x="2" y="79"/>
                  <a:pt x="2" y="79"/>
                </a:cubicBezTo>
                <a:cubicBezTo>
                  <a:pt x="1" y="79"/>
                  <a:pt x="0" y="79"/>
                  <a:pt x="0" y="80"/>
                </a:cubicBezTo>
                <a:cubicBezTo>
                  <a:pt x="0" y="81"/>
                  <a:pt x="1" y="81"/>
                  <a:pt x="1" y="81"/>
                </a:cubicBezTo>
                <a:cubicBezTo>
                  <a:pt x="24" y="101"/>
                  <a:pt x="51" y="114"/>
                  <a:pt x="82" y="122"/>
                </a:cubicBezTo>
                <a:cubicBezTo>
                  <a:pt x="114" y="129"/>
                  <a:pt x="144" y="132"/>
                  <a:pt x="173" y="130"/>
                </a:cubicBezTo>
                <a:cubicBezTo>
                  <a:pt x="203" y="127"/>
                  <a:pt x="230" y="123"/>
                  <a:pt x="256" y="117"/>
                </a:cubicBezTo>
                <a:cubicBezTo>
                  <a:pt x="282" y="111"/>
                  <a:pt x="303" y="106"/>
                  <a:pt x="318" y="100"/>
                </a:cubicBezTo>
                <a:cubicBezTo>
                  <a:pt x="334" y="95"/>
                  <a:pt x="342" y="92"/>
                  <a:pt x="342" y="91"/>
                </a:cubicBezTo>
                <a:cubicBezTo>
                  <a:pt x="405" y="124"/>
                  <a:pt x="405" y="124"/>
                  <a:pt x="405" y="124"/>
                </a:cubicBezTo>
                <a:cubicBezTo>
                  <a:pt x="407" y="124"/>
                  <a:pt x="407" y="124"/>
                  <a:pt x="407" y="124"/>
                </a:cubicBezTo>
                <a:cubicBezTo>
                  <a:pt x="411" y="124"/>
                  <a:pt x="412" y="123"/>
                  <a:pt x="412" y="119"/>
                </a:cubicBezTo>
                <a:cubicBezTo>
                  <a:pt x="412" y="118"/>
                  <a:pt x="412" y="118"/>
                  <a:pt x="411" y="116"/>
                </a:cubicBezTo>
                <a:cubicBezTo>
                  <a:pt x="375" y="67"/>
                  <a:pt x="375" y="67"/>
                  <a:pt x="375" y="67"/>
                </a:cubicBezTo>
                <a:cubicBezTo>
                  <a:pt x="411" y="18"/>
                  <a:pt x="411" y="18"/>
                  <a:pt x="411" y="18"/>
                </a:cubicBezTo>
                <a:cubicBezTo>
                  <a:pt x="412" y="17"/>
                  <a:pt x="412" y="16"/>
                  <a:pt x="412" y="15"/>
                </a:cubicBezTo>
                <a:close/>
                <a:moveTo>
                  <a:pt x="82" y="57"/>
                </a:moveTo>
                <a:cubicBezTo>
                  <a:pt x="79" y="60"/>
                  <a:pt x="76" y="61"/>
                  <a:pt x="72" y="61"/>
                </a:cubicBezTo>
                <a:cubicBezTo>
                  <a:pt x="68" y="61"/>
                  <a:pt x="64" y="60"/>
                  <a:pt x="61" y="57"/>
                </a:cubicBezTo>
                <a:cubicBezTo>
                  <a:pt x="58" y="54"/>
                  <a:pt x="57" y="50"/>
                  <a:pt x="57" y="45"/>
                </a:cubicBezTo>
                <a:cubicBezTo>
                  <a:pt x="57" y="41"/>
                  <a:pt x="58" y="37"/>
                  <a:pt x="61" y="34"/>
                </a:cubicBezTo>
                <a:cubicBezTo>
                  <a:pt x="64" y="31"/>
                  <a:pt x="68" y="29"/>
                  <a:pt x="72" y="29"/>
                </a:cubicBezTo>
                <a:cubicBezTo>
                  <a:pt x="76" y="29"/>
                  <a:pt x="79" y="31"/>
                  <a:pt x="82" y="34"/>
                </a:cubicBezTo>
                <a:cubicBezTo>
                  <a:pt x="85" y="37"/>
                  <a:pt x="87" y="41"/>
                  <a:pt x="87" y="45"/>
                </a:cubicBezTo>
                <a:cubicBezTo>
                  <a:pt x="87" y="50"/>
                  <a:pt x="85" y="54"/>
                  <a:pt x="82" y="57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TextBox 6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7" name="TextBox 6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理论学习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问题解决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  <p:sp>
        <p:nvSpPr>
          <p:cNvPr id="72" name="AutoShape 7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AutoShape 8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AutoShape 8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AutoShape 8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TextBox 9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实训方法与步骤</a:t>
            </a:r>
          </a:p>
        </p:txBody>
      </p:sp>
      <p:sp>
        <p:nvSpPr>
          <p:cNvPr id="93" name="TextBox 93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针对实际操作中遇到的问题，进行分析和解决，优化工艺流程和夹具设计。</a:t>
            </a:r>
          </a:p>
        </p:txBody>
      </p:sp>
      <p:sp>
        <p:nvSpPr>
          <p:cNvPr id="94" name="TextBox 94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在实训车间进行实际操作，包括设备使用、加工操作、夹具设计等。</a:t>
            </a:r>
          </a:p>
        </p:txBody>
      </p:sp>
      <p:sp>
        <p:nvSpPr>
          <p:cNvPr id="95" name="TextBox 95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学习机械工艺和夹具设计的基本理论知识。</a:t>
            </a:r>
          </a:p>
        </p:txBody>
      </p:sp>
      <p:sp>
        <p:nvSpPr>
          <p:cNvPr id="96" name="TextBox 96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对实训过程进行总结和反思，巩固所学知识和提高实际操作能力。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机械工艺设计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12320" y="1423988"/>
            <a:ext cx="737616" cy="1369790"/>
          </a:xfrm>
          <a:custGeom>
            <a:rect l="l" t="t" r="r" b="b"/>
            <a:pathLst>
              <a:path w="325" h="603">
                <a:moveTo>
                  <a:pt x="0" y="0"/>
                </a:moveTo>
                <a:lnTo>
                  <a:pt x="325" y="316"/>
                </a:lnTo>
                <a:lnTo>
                  <a:pt x="325" y="603"/>
                </a:lnTo>
                <a:lnTo>
                  <a:pt x="0" y="39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6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1423988"/>
            <a:ext cx="957358" cy="9016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149841" y="2141982"/>
            <a:ext cx="4390835" cy="651796"/>
          </a:xfrm>
          <a:custGeom>
            <a:rect l="l" t="t" r="r" b="b"/>
            <a:pathLst>
              <a:path w="1931" h="287">
                <a:moveTo>
                  <a:pt x="0" y="0"/>
                </a:moveTo>
                <a:lnTo>
                  <a:pt x="1831" y="0"/>
                </a:lnTo>
                <a:lnTo>
                  <a:pt x="1932" y="144"/>
                </a:lnTo>
                <a:lnTo>
                  <a:pt x="1831" y="287"/>
                </a:lnTo>
                <a:lnTo>
                  <a:pt x="0" y="28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9754" y="1679924"/>
            <a:ext cx="541020" cy="413385"/>
          </a:xfrm>
          <a:prstGeom prst="rect">
            <a:avLst/>
          </a:prstGeom>
        </p:spPr>
        <p:txBody>
          <a:bodyPr wrap="square" lIns="60960" tIns="30480" rIns="60960" bIns="3048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24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Freeform 6"/>
          <p:cNvSpPr/>
          <p:nvPr/>
        </p:nvSpPr>
        <p:spPr>
          <a:xfrm>
            <a:off x="1412320" y="2325624"/>
            <a:ext cx="737616" cy="1131951"/>
          </a:xfrm>
          <a:custGeom>
            <a:rect l="l" t="t" r="r" b="b"/>
            <a:pathLst>
              <a:path w="325" h="498">
                <a:moveTo>
                  <a:pt x="0" y="0"/>
                </a:moveTo>
                <a:lnTo>
                  <a:pt x="325" y="206"/>
                </a:lnTo>
                <a:lnTo>
                  <a:pt x="325" y="498"/>
                </a:lnTo>
                <a:lnTo>
                  <a:pt x="0" y="39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6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2325624"/>
            <a:ext cx="957358" cy="9046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149841" y="2793778"/>
            <a:ext cx="4390835" cy="663797"/>
          </a:xfrm>
          <a:custGeom>
            <a:rect l="l" t="t" r="r" b="b"/>
            <a:pathLst>
              <a:path w="1931" h="292">
                <a:moveTo>
                  <a:pt x="0" y="0"/>
                </a:moveTo>
                <a:lnTo>
                  <a:pt x="1831" y="0"/>
                </a:lnTo>
                <a:lnTo>
                  <a:pt x="1932" y="149"/>
                </a:lnTo>
                <a:lnTo>
                  <a:pt x="1831" y="292"/>
                </a:lnTo>
                <a:lnTo>
                  <a:pt x="0" y="292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46129" y="2549938"/>
            <a:ext cx="541020" cy="413385"/>
          </a:xfrm>
          <a:prstGeom prst="rect">
            <a:avLst/>
          </a:prstGeom>
        </p:spPr>
        <p:txBody>
          <a:bodyPr wrap="square" lIns="60960" tIns="30480" rIns="60960" bIns="3048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24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Freeform 10"/>
          <p:cNvSpPr/>
          <p:nvPr/>
        </p:nvSpPr>
        <p:spPr>
          <a:xfrm>
            <a:off x="1412320" y="3230309"/>
            <a:ext cx="737616" cy="903160"/>
          </a:xfrm>
          <a:custGeom>
            <a:rect l="l" t="t" r="r" b="b"/>
            <a:pathLst>
              <a:path w="325" h="397">
                <a:moveTo>
                  <a:pt x="0" y="0"/>
                </a:moveTo>
                <a:lnTo>
                  <a:pt x="325" y="100"/>
                </a:lnTo>
                <a:lnTo>
                  <a:pt x="325" y="397"/>
                </a:lnTo>
                <a:lnTo>
                  <a:pt x="0" y="39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6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3230309"/>
            <a:ext cx="957358" cy="903160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149841" y="3457575"/>
            <a:ext cx="4390835" cy="675894"/>
          </a:xfrm>
          <a:custGeom>
            <a:rect l="l" t="t" r="r" b="b"/>
            <a:pathLst>
              <a:path w="1931" h="293">
                <a:moveTo>
                  <a:pt x="0" y="0"/>
                </a:moveTo>
                <a:lnTo>
                  <a:pt x="1831" y="0"/>
                </a:lnTo>
                <a:lnTo>
                  <a:pt x="1932" y="149"/>
                </a:lnTo>
                <a:lnTo>
                  <a:pt x="1831" y="293"/>
                </a:lnTo>
                <a:lnTo>
                  <a:pt x="0" y="2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46129" y="3438049"/>
            <a:ext cx="541020" cy="413385"/>
          </a:xfrm>
          <a:prstGeom prst="rect">
            <a:avLst/>
          </a:prstGeom>
        </p:spPr>
        <p:txBody>
          <a:bodyPr wrap="square" lIns="60960" tIns="30480" rIns="60960" bIns="3048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24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Freeform 14"/>
          <p:cNvSpPr/>
          <p:nvPr/>
        </p:nvSpPr>
        <p:spPr>
          <a:xfrm>
            <a:off x="1412320" y="4133469"/>
            <a:ext cx="737616" cy="892588"/>
          </a:xfrm>
          <a:custGeom>
            <a:rect l="l" t="t" r="r" b="b"/>
            <a:pathLst>
              <a:path w="325" h="393">
                <a:moveTo>
                  <a:pt x="0" y="393"/>
                </a:moveTo>
                <a:lnTo>
                  <a:pt x="325" y="293"/>
                </a:lnTo>
                <a:lnTo>
                  <a:pt x="325" y="0"/>
                </a:lnTo>
                <a:lnTo>
                  <a:pt x="0" y="0"/>
                </a:lnTo>
                <a:lnTo>
                  <a:pt x="0" y="393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  <a:alpha val="6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133469"/>
            <a:ext cx="957358" cy="892588"/>
          </a:xfrm>
          <a:prstGeom prst="rect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2149841" y="4133469"/>
            <a:ext cx="4390835" cy="665321"/>
          </a:xfrm>
          <a:custGeom>
            <a:rect l="l" t="t" r="r" b="b"/>
            <a:pathLst>
              <a:path w="1931" h="288">
                <a:moveTo>
                  <a:pt x="0" y="288"/>
                </a:moveTo>
                <a:lnTo>
                  <a:pt x="1831" y="288"/>
                </a:lnTo>
                <a:lnTo>
                  <a:pt x="1932" y="144"/>
                </a:lnTo>
                <a:lnTo>
                  <a:pt x="1831" y="0"/>
                </a:lnTo>
                <a:lnTo>
                  <a:pt x="0" y="0"/>
                </a:lnTo>
                <a:lnTo>
                  <a:pt x="0" y="28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661179" y="4335209"/>
            <a:ext cx="541020" cy="413385"/>
          </a:xfrm>
          <a:prstGeom prst="rect">
            <a:avLst/>
          </a:prstGeom>
        </p:spPr>
        <p:txBody>
          <a:bodyPr wrap="square" lIns="60960" tIns="30480" rIns="60960" bIns="3048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24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Freeform 18"/>
          <p:cNvSpPr/>
          <p:nvPr/>
        </p:nvSpPr>
        <p:spPr>
          <a:xfrm>
            <a:off x="1412320" y="4797266"/>
            <a:ext cx="737616" cy="1133475"/>
          </a:xfrm>
          <a:custGeom>
            <a:rect l="l" t="t" r="r" b="b"/>
            <a:pathLst>
              <a:path w="325" h="498">
                <a:moveTo>
                  <a:pt x="0" y="498"/>
                </a:moveTo>
                <a:lnTo>
                  <a:pt x="325" y="292"/>
                </a:lnTo>
                <a:lnTo>
                  <a:pt x="325" y="0"/>
                </a:lnTo>
                <a:lnTo>
                  <a:pt x="0" y="100"/>
                </a:lnTo>
                <a:lnTo>
                  <a:pt x="0" y="498"/>
                </a:lnTo>
                <a:close/>
              </a:path>
            </a:pathLst>
          </a:custGeom>
          <a:solidFill>
            <a:schemeClr val="accent5">
              <a:alpha val="6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026057"/>
            <a:ext cx="957358" cy="904685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2149841" y="4797266"/>
            <a:ext cx="4390835" cy="663797"/>
          </a:xfrm>
          <a:custGeom>
            <a:rect l="l" t="t" r="r" b="b"/>
            <a:pathLst>
              <a:path w="1931" h="292">
                <a:moveTo>
                  <a:pt x="0" y="292"/>
                </a:moveTo>
                <a:lnTo>
                  <a:pt x="1831" y="292"/>
                </a:lnTo>
                <a:lnTo>
                  <a:pt x="1932" y="143"/>
                </a:lnTo>
                <a:lnTo>
                  <a:pt x="1831" y="0"/>
                </a:lnTo>
                <a:lnTo>
                  <a:pt x="0" y="0"/>
                </a:lnTo>
                <a:lnTo>
                  <a:pt x="0" y="292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661179" y="5275992"/>
            <a:ext cx="541020" cy="413385"/>
          </a:xfrm>
          <a:prstGeom prst="rect">
            <a:avLst/>
          </a:prstGeom>
        </p:spPr>
        <p:txBody>
          <a:bodyPr wrap="square" lIns="60960" tIns="30480" rIns="60960" bIns="3048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24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398926" y="2234517"/>
            <a:ext cx="3697074" cy="48015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毛坯制造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2398926" y="2891599"/>
            <a:ext cx="3695700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粗加工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398926" y="3562160"/>
            <a:ext cx="3695700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半精加工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398926" y="4213114"/>
            <a:ext cx="3695700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精加工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398926" y="4897279"/>
            <a:ext cx="3695700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检验与校正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833989" y="2108883"/>
            <a:ext cx="4716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根据产品需求，选择合适的毛坯制造方法，如铸造、锻造、焊接等。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831121" y="2771823"/>
            <a:ext cx="4719647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去除毛坯大部分余量，为后续精加工提供基础。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831121" y="3435620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对工件进行部分精加工，为后续精加工准备。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6831121" y="4111514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完成工件最终尺寸和表面质量的加工。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831121" y="4776835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对工件进行质量检测和误差校正。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机械加工工艺流程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166806" y="3454622"/>
            <a:ext cx="2238375" cy="2247329"/>
          </a:xfrm>
          <a:custGeom>
            <a:rect l="l" t="t" r="r" b="b"/>
            <a:pathLst>
              <a:path w="285" h="286">
                <a:moveTo>
                  <a:pt x="0" y="83"/>
                </a:moveTo>
                <a:cubicBezTo>
                  <a:pt x="0" y="0"/>
                  <a:pt x="0" y="0"/>
                  <a:pt x="0" y="0"/>
                </a:cubicBezTo>
                <a:cubicBezTo>
                  <a:pt x="157" y="0"/>
                  <a:pt x="285" y="128"/>
                  <a:pt x="285" y="286"/>
                </a:cubicBezTo>
                <a:cubicBezTo>
                  <a:pt x="202" y="286"/>
                  <a:pt x="202" y="286"/>
                  <a:pt x="202" y="286"/>
                </a:cubicBezTo>
                <a:cubicBezTo>
                  <a:pt x="202" y="174"/>
                  <a:pt x="111" y="83"/>
                  <a:pt x="0" y="83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166806" y="1875568"/>
            <a:ext cx="2238375" cy="2239804"/>
          </a:xfrm>
          <a:custGeom>
            <a:rect l="l" t="t" r="r" b="b"/>
            <a:pathLst>
              <a:path w="285" h="285">
                <a:moveTo>
                  <a:pt x="0" y="202"/>
                </a:moveTo>
                <a:cubicBezTo>
                  <a:pt x="0" y="285"/>
                  <a:pt x="0" y="285"/>
                  <a:pt x="0" y="285"/>
                </a:cubicBezTo>
                <a:cubicBezTo>
                  <a:pt x="157" y="285"/>
                  <a:pt x="285" y="157"/>
                  <a:pt x="285" y="0"/>
                </a:cubicBezTo>
                <a:cubicBezTo>
                  <a:pt x="202" y="0"/>
                  <a:pt x="202" y="0"/>
                  <a:pt x="202" y="0"/>
                </a:cubicBezTo>
                <a:cubicBezTo>
                  <a:pt x="202" y="111"/>
                  <a:pt x="111" y="202"/>
                  <a:pt x="0" y="20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53386" y="3454622"/>
            <a:ext cx="2238375" cy="2247329"/>
          </a:xfrm>
          <a:custGeom>
            <a:rect l="l" t="t" r="r" b="b"/>
            <a:pathLst>
              <a:path w="285" h="286">
                <a:moveTo>
                  <a:pt x="285" y="83"/>
                </a:moveTo>
                <a:cubicBezTo>
                  <a:pt x="285" y="0"/>
                  <a:pt x="285" y="0"/>
                  <a:pt x="285" y="0"/>
                </a:cubicBezTo>
                <a:cubicBezTo>
                  <a:pt x="128" y="0"/>
                  <a:pt x="0" y="128"/>
                  <a:pt x="0" y="286"/>
                </a:cubicBezTo>
                <a:cubicBezTo>
                  <a:pt x="83" y="286"/>
                  <a:pt x="83" y="286"/>
                  <a:pt x="83" y="286"/>
                </a:cubicBezTo>
                <a:cubicBezTo>
                  <a:pt x="83" y="174"/>
                  <a:pt x="174" y="83"/>
                  <a:pt x="285" y="83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53386" y="1875568"/>
            <a:ext cx="2238375" cy="2239804"/>
          </a:xfrm>
          <a:custGeom>
            <a:rect l="l" t="t" r="r" b="b"/>
            <a:pathLst>
              <a:path w="285" h="285">
                <a:moveTo>
                  <a:pt x="285" y="202"/>
                </a:moveTo>
                <a:cubicBezTo>
                  <a:pt x="285" y="285"/>
                  <a:pt x="285" y="285"/>
                  <a:pt x="285" y="285"/>
                </a:cubicBezTo>
                <a:cubicBezTo>
                  <a:pt x="128" y="285"/>
                  <a:pt x="0" y="157"/>
                  <a:pt x="0" y="0"/>
                </a:cubicBezTo>
                <a:cubicBezTo>
                  <a:pt x="83" y="0"/>
                  <a:pt x="83" y="0"/>
                  <a:pt x="83" y="0"/>
                </a:cubicBezTo>
                <a:cubicBezTo>
                  <a:pt x="83" y="111"/>
                  <a:pt x="174" y="202"/>
                  <a:pt x="285" y="20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211033" y="3015424"/>
            <a:ext cx="541973" cy="425577"/>
          </a:xfrm>
          <a:custGeom>
            <a:rect l="l" t="t" r="r" b="b"/>
            <a:pathLst>
              <a:path w="105" h="83">
                <a:moveTo>
                  <a:pt x="19" y="26"/>
                </a:moveTo>
                <a:cubicBezTo>
                  <a:pt x="50" y="11"/>
                  <a:pt x="50" y="11"/>
                  <a:pt x="50" y="11"/>
                </a:cubicBezTo>
                <a:cubicBezTo>
                  <a:pt x="50" y="11"/>
                  <a:pt x="51" y="11"/>
                  <a:pt x="51" y="11"/>
                </a:cubicBezTo>
                <a:cubicBezTo>
                  <a:pt x="51" y="11"/>
                  <a:pt x="51" y="11"/>
                  <a:pt x="51" y="11"/>
                </a:cubicBezTo>
                <a:cubicBezTo>
                  <a:pt x="51" y="42"/>
                  <a:pt x="51" y="42"/>
                  <a:pt x="51" y="42"/>
                </a:cubicBezTo>
                <a:cubicBezTo>
                  <a:pt x="51" y="42"/>
                  <a:pt x="51" y="43"/>
                  <a:pt x="51" y="43"/>
                </a:cubicBezTo>
                <a:cubicBezTo>
                  <a:pt x="51" y="43"/>
                  <a:pt x="50" y="43"/>
                  <a:pt x="50" y="43"/>
                </a:cubicBezTo>
                <a:cubicBezTo>
                  <a:pt x="19" y="27"/>
                  <a:pt x="19" y="27"/>
                  <a:pt x="19" y="27"/>
                </a:cubicBezTo>
                <a:cubicBezTo>
                  <a:pt x="19" y="27"/>
                  <a:pt x="19" y="27"/>
                  <a:pt x="19" y="27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55" y="11"/>
                </a:moveTo>
                <a:cubicBezTo>
                  <a:pt x="55" y="42"/>
                  <a:pt x="55" y="42"/>
                  <a:pt x="55" y="42"/>
                </a:cubicBezTo>
                <a:cubicBezTo>
                  <a:pt x="55" y="42"/>
                  <a:pt x="55" y="43"/>
                  <a:pt x="55" y="43"/>
                </a:cubicBezTo>
                <a:cubicBezTo>
                  <a:pt x="55" y="43"/>
                  <a:pt x="56" y="43"/>
                  <a:pt x="56" y="43"/>
                </a:cubicBezTo>
                <a:cubicBezTo>
                  <a:pt x="87" y="27"/>
                  <a:pt x="87" y="27"/>
                  <a:pt x="87" y="27"/>
                </a:cubicBezTo>
                <a:cubicBezTo>
                  <a:pt x="87" y="27"/>
                  <a:pt x="87" y="27"/>
                  <a:pt x="87" y="27"/>
                </a:cubicBezTo>
                <a:cubicBezTo>
                  <a:pt x="87" y="26"/>
                  <a:pt x="87" y="26"/>
                  <a:pt x="87" y="26"/>
                </a:cubicBezTo>
                <a:cubicBezTo>
                  <a:pt x="56" y="11"/>
                  <a:pt x="56" y="11"/>
                  <a:pt x="56" y="11"/>
                </a:cubicBezTo>
                <a:cubicBezTo>
                  <a:pt x="56" y="11"/>
                  <a:pt x="55" y="11"/>
                  <a:pt x="55" y="11"/>
                </a:cubicBezTo>
                <a:cubicBezTo>
                  <a:pt x="55" y="11"/>
                  <a:pt x="55" y="11"/>
                  <a:pt x="55" y="11"/>
                </a:cubicBezTo>
                <a:close/>
                <a:moveTo>
                  <a:pt x="48" y="45"/>
                </a:moveTo>
                <a:cubicBezTo>
                  <a:pt x="15" y="29"/>
                  <a:pt x="15" y="29"/>
                  <a:pt x="15" y="29"/>
                </a:cubicBezTo>
                <a:cubicBezTo>
                  <a:pt x="15" y="29"/>
                  <a:pt x="15" y="29"/>
                  <a:pt x="14" y="29"/>
                </a:cubicBezTo>
                <a:cubicBezTo>
                  <a:pt x="1" y="35"/>
                  <a:pt x="1" y="35"/>
                  <a:pt x="1" y="35"/>
                </a:cubicBezTo>
                <a:cubicBezTo>
                  <a:pt x="1" y="36"/>
                  <a:pt x="0" y="36"/>
                  <a:pt x="0" y="36"/>
                </a:cubicBezTo>
                <a:cubicBezTo>
                  <a:pt x="0" y="37"/>
                  <a:pt x="1" y="37"/>
                  <a:pt x="1" y="37"/>
                </a:cubicBezTo>
                <a:cubicBezTo>
                  <a:pt x="33" y="53"/>
                  <a:pt x="33" y="53"/>
                  <a:pt x="33" y="53"/>
                </a:cubicBezTo>
                <a:cubicBezTo>
                  <a:pt x="34" y="54"/>
                  <a:pt x="34" y="54"/>
                  <a:pt x="34" y="53"/>
                </a:cubicBezTo>
                <a:cubicBezTo>
                  <a:pt x="48" y="47"/>
                  <a:pt x="48" y="47"/>
                  <a:pt x="48" y="47"/>
                </a:cubicBezTo>
                <a:cubicBezTo>
                  <a:pt x="48" y="47"/>
                  <a:pt x="48" y="46"/>
                  <a:pt x="48" y="46"/>
                </a:cubicBezTo>
                <a:cubicBezTo>
                  <a:pt x="48" y="45"/>
                  <a:pt x="48" y="45"/>
                  <a:pt x="48" y="45"/>
                </a:cubicBezTo>
                <a:close/>
                <a:moveTo>
                  <a:pt x="105" y="16"/>
                </a:moveTo>
                <a:cubicBezTo>
                  <a:pt x="105" y="17"/>
                  <a:pt x="106" y="17"/>
                  <a:pt x="106" y="17"/>
                </a:cubicBezTo>
                <a:cubicBezTo>
                  <a:pt x="106" y="18"/>
                  <a:pt x="105" y="18"/>
                  <a:pt x="105" y="18"/>
                </a:cubicBezTo>
                <a:cubicBezTo>
                  <a:pt x="92" y="25"/>
                  <a:pt x="92" y="25"/>
                  <a:pt x="92" y="25"/>
                </a:cubicBezTo>
                <a:cubicBezTo>
                  <a:pt x="91" y="25"/>
                  <a:pt x="91" y="25"/>
                  <a:pt x="91" y="25"/>
                </a:cubicBezTo>
                <a:cubicBezTo>
                  <a:pt x="58" y="9"/>
                  <a:pt x="58" y="9"/>
                  <a:pt x="58" y="9"/>
                </a:cubicBezTo>
                <a:cubicBezTo>
                  <a:pt x="58" y="8"/>
                  <a:pt x="58" y="8"/>
                  <a:pt x="58" y="8"/>
                </a:cubicBezTo>
                <a:cubicBezTo>
                  <a:pt x="58" y="7"/>
                  <a:pt x="58" y="7"/>
                  <a:pt x="58" y="7"/>
                </a:cubicBezTo>
                <a:cubicBezTo>
                  <a:pt x="72" y="0"/>
                  <a:pt x="72" y="0"/>
                  <a:pt x="72" y="0"/>
                </a:cubicBezTo>
                <a:cubicBezTo>
                  <a:pt x="72" y="0"/>
                  <a:pt x="72" y="0"/>
                  <a:pt x="72" y="0"/>
                </a:cubicBezTo>
                <a:cubicBezTo>
                  <a:pt x="105" y="16"/>
                  <a:pt x="105" y="16"/>
                  <a:pt x="105" y="16"/>
                </a:cubicBezTo>
                <a:close/>
                <a:moveTo>
                  <a:pt x="105" y="35"/>
                </a:moveTo>
                <a:cubicBezTo>
                  <a:pt x="105" y="36"/>
                  <a:pt x="106" y="36"/>
                  <a:pt x="106" y="36"/>
                </a:cubicBezTo>
                <a:cubicBezTo>
                  <a:pt x="106" y="37"/>
                  <a:pt x="105" y="37"/>
                  <a:pt x="105" y="37"/>
                </a:cubicBezTo>
                <a:cubicBezTo>
                  <a:pt x="72" y="53"/>
                  <a:pt x="72" y="53"/>
                  <a:pt x="72" y="53"/>
                </a:cubicBezTo>
                <a:cubicBezTo>
                  <a:pt x="72" y="54"/>
                  <a:pt x="72" y="54"/>
                  <a:pt x="72" y="53"/>
                </a:cubicBezTo>
                <a:cubicBezTo>
                  <a:pt x="58" y="47"/>
                  <a:pt x="58" y="47"/>
                  <a:pt x="58" y="47"/>
                </a:cubicBezTo>
                <a:cubicBezTo>
                  <a:pt x="58" y="47"/>
                  <a:pt x="58" y="46"/>
                  <a:pt x="58" y="46"/>
                </a:cubicBezTo>
                <a:cubicBezTo>
                  <a:pt x="58" y="45"/>
                  <a:pt x="58" y="45"/>
                  <a:pt x="58" y="45"/>
                </a:cubicBezTo>
                <a:cubicBezTo>
                  <a:pt x="91" y="29"/>
                  <a:pt x="91" y="29"/>
                  <a:pt x="91" y="29"/>
                </a:cubicBezTo>
                <a:cubicBezTo>
                  <a:pt x="91" y="29"/>
                  <a:pt x="91" y="29"/>
                  <a:pt x="92" y="29"/>
                </a:cubicBezTo>
                <a:cubicBezTo>
                  <a:pt x="105" y="35"/>
                  <a:pt x="105" y="35"/>
                  <a:pt x="105" y="35"/>
                </a:cubicBezTo>
                <a:close/>
                <a:moveTo>
                  <a:pt x="48" y="7"/>
                </a:moveTo>
                <a:cubicBezTo>
                  <a:pt x="34" y="0"/>
                  <a:pt x="34" y="0"/>
                  <a:pt x="34" y="0"/>
                </a:cubicBezTo>
                <a:cubicBezTo>
                  <a:pt x="34" y="0"/>
                  <a:pt x="34" y="0"/>
                  <a:pt x="33" y="0"/>
                </a:cubicBezTo>
                <a:cubicBezTo>
                  <a:pt x="1" y="16"/>
                  <a:pt x="1" y="16"/>
                  <a:pt x="1" y="16"/>
                </a:cubicBezTo>
                <a:cubicBezTo>
                  <a:pt x="1" y="17"/>
                  <a:pt x="0" y="17"/>
                  <a:pt x="0" y="17"/>
                </a:cubicBezTo>
                <a:cubicBezTo>
                  <a:pt x="0" y="18"/>
                  <a:pt x="1" y="18"/>
                  <a:pt x="1" y="18"/>
                </a:cubicBezTo>
                <a:cubicBezTo>
                  <a:pt x="14" y="25"/>
                  <a:pt x="14" y="25"/>
                  <a:pt x="14" y="25"/>
                </a:cubicBezTo>
                <a:cubicBezTo>
                  <a:pt x="15" y="25"/>
                  <a:pt x="15" y="25"/>
                  <a:pt x="15" y="25"/>
                </a:cubicBezTo>
                <a:cubicBezTo>
                  <a:pt x="48" y="9"/>
                  <a:pt x="48" y="9"/>
                  <a:pt x="48" y="9"/>
                </a:cubicBezTo>
                <a:cubicBezTo>
                  <a:pt x="48" y="8"/>
                  <a:pt x="48" y="8"/>
                  <a:pt x="48" y="8"/>
                </a:cubicBezTo>
                <a:cubicBezTo>
                  <a:pt x="48" y="7"/>
                  <a:pt x="48" y="7"/>
                  <a:pt x="48" y="7"/>
                </a:cubicBezTo>
                <a:close/>
                <a:moveTo>
                  <a:pt x="55" y="50"/>
                </a:moveTo>
                <a:cubicBezTo>
                  <a:pt x="55" y="82"/>
                  <a:pt x="55" y="82"/>
                  <a:pt x="55" y="82"/>
                </a:cubicBezTo>
                <a:cubicBezTo>
                  <a:pt x="55" y="82"/>
                  <a:pt x="55" y="83"/>
                  <a:pt x="55" y="83"/>
                </a:cubicBezTo>
                <a:cubicBezTo>
                  <a:pt x="55" y="83"/>
                  <a:pt x="56" y="83"/>
                  <a:pt x="56" y="83"/>
                </a:cubicBezTo>
                <a:cubicBezTo>
                  <a:pt x="89" y="66"/>
                  <a:pt x="89" y="66"/>
                  <a:pt x="89" y="66"/>
                </a:cubicBezTo>
                <a:cubicBezTo>
                  <a:pt x="89" y="66"/>
                  <a:pt x="90" y="66"/>
                  <a:pt x="90" y="65"/>
                </a:cubicBezTo>
                <a:cubicBezTo>
                  <a:pt x="90" y="50"/>
                  <a:pt x="90" y="50"/>
                  <a:pt x="90" y="50"/>
                </a:cubicBezTo>
                <a:cubicBezTo>
                  <a:pt x="90" y="50"/>
                  <a:pt x="89" y="49"/>
                  <a:pt x="89" y="49"/>
                </a:cubicBezTo>
                <a:cubicBezTo>
                  <a:pt x="89" y="49"/>
                  <a:pt x="89" y="49"/>
                  <a:pt x="88" y="49"/>
                </a:cubicBezTo>
                <a:cubicBezTo>
                  <a:pt x="73" y="57"/>
                  <a:pt x="73" y="57"/>
                  <a:pt x="73" y="57"/>
                </a:cubicBezTo>
                <a:cubicBezTo>
                  <a:pt x="72" y="57"/>
                  <a:pt x="72" y="57"/>
                  <a:pt x="72" y="57"/>
                </a:cubicBezTo>
                <a:cubicBezTo>
                  <a:pt x="72" y="57"/>
                  <a:pt x="72" y="57"/>
                  <a:pt x="72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56" y="49"/>
                  <a:pt x="56" y="49"/>
                  <a:pt x="56" y="49"/>
                </a:cubicBezTo>
                <a:cubicBezTo>
                  <a:pt x="56" y="49"/>
                  <a:pt x="55" y="49"/>
                  <a:pt x="55" y="49"/>
                </a:cubicBezTo>
                <a:cubicBezTo>
                  <a:pt x="55" y="49"/>
                  <a:pt x="55" y="50"/>
                  <a:pt x="55" y="50"/>
                </a:cubicBezTo>
                <a:close/>
                <a:moveTo>
                  <a:pt x="16" y="50"/>
                </a:moveTo>
                <a:cubicBezTo>
                  <a:pt x="16" y="50"/>
                  <a:pt x="17" y="49"/>
                  <a:pt x="17" y="49"/>
                </a:cubicBezTo>
                <a:cubicBezTo>
                  <a:pt x="17" y="49"/>
                  <a:pt x="17" y="49"/>
                  <a:pt x="18" y="49"/>
                </a:cubicBezTo>
                <a:cubicBezTo>
                  <a:pt x="33" y="57"/>
                  <a:pt x="33" y="57"/>
                  <a:pt x="33" y="57"/>
                </a:cubicBezTo>
                <a:cubicBezTo>
                  <a:pt x="34" y="57"/>
                  <a:pt x="34" y="57"/>
                  <a:pt x="34" y="57"/>
                </a:cubicBezTo>
                <a:cubicBezTo>
                  <a:pt x="50" y="49"/>
                  <a:pt x="50" y="49"/>
                  <a:pt x="50" y="49"/>
                </a:cubicBezTo>
                <a:cubicBezTo>
                  <a:pt x="50" y="49"/>
                  <a:pt x="51" y="49"/>
                  <a:pt x="51" y="49"/>
                </a:cubicBezTo>
                <a:cubicBezTo>
                  <a:pt x="51" y="49"/>
                  <a:pt x="51" y="50"/>
                  <a:pt x="51" y="50"/>
                </a:cubicBezTo>
                <a:cubicBezTo>
                  <a:pt x="51" y="82"/>
                  <a:pt x="51" y="82"/>
                  <a:pt x="51" y="82"/>
                </a:cubicBezTo>
                <a:cubicBezTo>
                  <a:pt x="51" y="82"/>
                  <a:pt x="51" y="83"/>
                  <a:pt x="51" y="83"/>
                </a:cubicBezTo>
                <a:cubicBezTo>
                  <a:pt x="51" y="83"/>
                  <a:pt x="50" y="83"/>
                  <a:pt x="50" y="83"/>
                </a:cubicBezTo>
                <a:cubicBezTo>
                  <a:pt x="17" y="66"/>
                  <a:pt x="17" y="66"/>
                  <a:pt x="17" y="66"/>
                </a:cubicBezTo>
                <a:cubicBezTo>
                  <a:pt x="17" y="66"/>
                  <a:pt x="16" y="66"/>
                  <a:pt x="16" y="65"/>
                </a:cubicBezTo>
                <a:lnTo>
                  <a:pt x="16" y="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475952" y="2959322"/>
            <a:ext cx="380809" cy="537400"/>
          </a:xfrm>
          <a:custGeom>
            <a:rect l="l" t="t" r="r" b="b"/>
            <a:pathLst>
              <a:path w="21543" h="21574">
                <a:moveTo>
                  <a:pt x="13864" y="16422"/>
                </a:moveTo>
                <a:cubicBezTo>
                  <a:pt x="13295" y="16782"/>
                  <a:pt x="12583" y="17013"/>
                  <a:pt x="11740" y="17115"/>
                </a:cubicBezTo>
                <a:lnTo>
                  <a:pt x="11752" y="18333"/>
                </a:lnTo>
                <a:lnTo>
                  <a:pt x="9908" y="18336"/>
                </a:lnTo>
                <a:lnTo>
                  <a:pt x="9897" y="17119"/>
                </a:lnTo>
                <a:cubicBezTo>
                  <a:pt x="9066" y="17021"/>
                  <a:pt x="8316" y="16773"/>
                  <a:pt x="7666" y="16391"/>
                </a:cubicBezTo>
                <a:cubicBezTo>
                  <a:pt x="6892" y="15916"/>
                  <a:pt x="6492" y="15369"/>
                  <a:pt x="6466" y="14757"/>
                </a:cubicBezTo>
                <a:lnTo>
                  <a:pt x="6503" y="14424"/>
                </a:lnTo>
                <a:lnTo>
                  <a:pt x="8292" y="14419"/>
                </a:lnTo>
                <a:lnTo>
                  <a:pt x="8298" y="14543"/>
                </a:lnTo>
                <a:cubicBezTo>
                  <a:pt x="8309" y="15050"/>
                  <a:pt x="8528" y="15427"/>
                  <a:pt x="8960" y="15694"/>
                </a:cubicBezTo>
                <a:cubicBezTo>
                  <a:pt x="9384" y="15964"/>
                  <a:pt x="10003" y="16098"/>
                  <a:pt x="10790" y="16098"/>
                </a:cubicBezTo>
                <a:cubicBezTo>
                  <a:pt x="11584" y="16093"/>
                  <a:pt x="12202" y="15951"/>
                  <a:pt x="12633" y="15680"/>
                </a:cubicBezTo>
                <a:cubicBezTo>
                  <a:pt x="13064" y="15409"/>
                  <a:pt x="13270" y="15036"/>
                  <a:pt x="13270" y="14552"/>
                </a:cubicBezTo>
                <a:cubicBezTo>
                  <a:pt x="13270" y="14153"/>
                  <a:pt x="13070" y="13842"/>
                  <a:pt x="12652" y="13606"/>
                </a:cubicBezTo>
                <a:cubicBezTo>
                  <a:pt x="12221" y="13367"/>
                  <a:pt x="11477" y="13158"/>
                  <a:pt x="10433" y="12985"/>
                </a:cubicBezTo>
                <a:cubicBezTo>
                  <a:pt x="9278" y="12794"/>
                  <a:pt x="8385" y="12496"/>
                  <a:pt x="7803" y="12110"/>
                </a:cubicBezTo>
                <a:cubicBezTo>
                  <a:pt x="7210" y="11710"/>
                  <a:pt x="6897" y="11199"/>
                  <a:pt x="6892" y="10591"/>
                </a:cubicBezTo>
                <a:cubicBezTo>
                  <a:pt x="6886" y="9899"/>
                  <a:pt x="7266" y="9321"/>
                  <a:pt x="8023" y="8877"/>
                </a:cubicBezTo>
                <a:cubicBezTo>
                  <a:pt x="8534" y="8574"/>
                  <a:pt x="9147" y="8376"/>
                  <a:pt x="9833" y="8282"/>
                </a:cubicBezTo>
                <a:lnTo>
                  <a:pt x="9822" y="7225"/>
                </a:lnTo>
                <a:lnTo>
                  <a:pt x="11665" y="7216"/>
                </a:lnTo>
                <a:lnTo>
                  <a:pt x="11671" y="8242"/>
                </a:lnTo>
                <a:cubicBezTo>
                  <a:pt x="12496" y="8322"/>
                  <a:pt x="13183" y="8527"/>
                  <a:pt x="13727" y="8841"/>
                </a:cubicBezTo>
                <a:cubicBezTo>
                  <a:pt x="14451" y="9272"/>
                  <a:pt x="14851" y="9867"/>
                  <a:pt x="14907" y="10617"/>
                </a:cubicBezTo>
                <a:lnTo>
                  <a:pt x="14914" y="10748"/>
                </a:lnTo>
                <a:lnTo>
                  <a:pt x="13114" y="10754"/>
                </a:lnTo>
                <a:lnTo>
                  <a:pt x="13089" y="10650"/>
                </a:lnTo>
                <a:cubicBezTo>
                  <a:pt x="13002" y="10183"/>
                  <a:pt x="12783" y="9832"/>
                  <a:pt x="12427" y="9610"/>
                </a:cubicBezTo>
                <a:cubicBezTo>
                  <a:pt x="12077" y="9392"/>
                  <a:pt x="11565" y="9277"/>
                  <a:pt x="10895" y="9282"/>
                </a:cubicBezTo>
                <a:cubicBezTo>
                  <a:pt x="10196" y="9282"/>
                  <a:pt x="9640" y="9401"/>
                  <a:pt x="9259" y="9632"/>
                </a:cubicBezTo>
                <a:cubicBezTo>
                  <a:pt x="8878" y="9858"/>
                  <a:pt x="8698" y="10160"/>
                  <a:pt x="8702" y="10572"/>
                </a:cubicBezTo>
                <a:cubicBezTo>
                  <a:pt x="8702" y="10924"/>
                  <a:pt x="8878" y="11204"/>
                  <a:pt x="9229" y="11408"/>
                </a:cubicBezTo>
                <a:cubicBezTo>
                  <a:pt x="9584" y="11621"/>
                  <a:pt x="10216" y="11808"/>
                  <a:pt x="11115" y="11954"/>
                </a:cubicBezTo>
                <a:cubicBezTo>
                  <a:pt x="12421" y="12172"/>
                  <a:pt x="13414" y="12492"/>
                  <a:pt x="14076" y="12914"/>
                </a:cubicBezTo>
                <a:cubicBezTo>
                  <a:pt x="14732" y="13335"/>
                  <a:pt x="15076" y="13877"/>
                  <a:pt x="15076" y="14521"/>
                </a:cubicBezTo>
                <a:cubicBezTo>
                  <a:pt x="15082" y="15289"/>
                  <a:pt x="14676" y="15929"/>
                  <a:pt x="13864" y="16422"/>
                </a:cubicBezTo>
                <a:cubicBezTo>
                  <a:pt x="13864" y="16422"/>
                  <a:pt x="13864" y="16422"/>
                  <a:pt x="13864" y="16422"/>
                </a:cubicBezTo>
                <a:close/>
                <a:moveTo>
                  <a:pt x="13995" y="4271"/>
                </a:moveTo>
                <a:lnTo>
                  <a:pt x="13995" y="4298"/>
                </a:lnTo>
                <a:lnTo>
                  <a:pt x="7161" y="4325"/>
                </a:lnTo>
                <a:lnTo>
                  <a:pt x="7372" y="4045"/>
                </a:lnTo>
                <a:lnTo>
                  <a:pt x="7754" y="3756"/>
                </a:lnTo>
                <a:lnTo>
                  <a:pt x="13245" y="3739"/>
                </a:lnTo>
                <a:lnTo>
                  <a:pt x="14789" y="0"/>
                </a:lnTo>
                <a:lnTo>
                  <a:pt x="6535" y="31"/>
                </a:lnTo>
                <a:lnTo>
                  <a:pt x="7722" y="3668"/>
                </a:lnTo>
                <a:cubicBezTo>
                  <a:pt x="6866" y="2984"/>
                  <a:pt x="4761" y="1540"/>
                  <a:pt x="2855" y="2042"/>
                </a:cubicBezTo>
                <a:lnTo>
                  <a:pt x="3061" y="2446"/>
                </a:lnTo>
                <a:cubicBezTo>
                  <a:pt x="4687" y="2020"/>
                  <a:pt x="6673" y="3472"/>
                  <a:pt x="7372" y="4045"/>
                </a:cubicBezTo>
                <a:cubicBezTo>
                  <a:pt x="6210" y="4348"/>
                  <a:pt x="4699" y="4569"/>
                  <a:pt x="3805" y="4001"/>
                </a:cubicBezTo>
                <a:lnTo>
                  <a:pt x="3399" y="4329"/>
                </a:lnTo>
                <a:cubicBezTo>
                  <a:pt x="3930" y="4667"/>
                  <a:pt x="4605" y="4783"/>
                  <a:pt x="5310" y="4783"/>
                </a:cubicBezTo>
                <a:cubicBezTo>
                  <a:pt x="5729" y="4783"/>
                  <a:pt x="6155" y="4734"/>
                  <a:pt x="6566" y="4667"/>
                </a:cubicBezTo>
                <a:cubicBezTo>
                  <a:pt x="2687" y="6563"/>
                  <a:pt x="-26" y="10769"/>
                  <a:pt x="0" y="13957"/>
                </a:cubicBezTo>
                <a:cubicBezTo>
                  <a:pt x="32" y="18189"/>
                  <a:pt x="4886" y="21600"/>
                  <a:pt x="10828" y="21573"/>
                </a:cubicBezTo>
                <a:cubicBezTo>
                  <a:pt x="16782" y="21556"/>
                  <a:pt x="21574" y="18105"/>
                  <a:pt x="21543" y="13877"/>
                </a:cubicBezTo>
                <a:cubicBezTo>
                  <a:pt x="21518" y="10468"/>
                  <a:pt x="18344" y="5897"/>
                  <a:pt x="13995" y="4271"/>
                </a:cubicBezTo>
                <a:cubicBezTo>
                  <a:pt x="13995" y="4271"/>
                  <a:pt x="13995" y="4271"/>
                  <a:pt x="13995" y="427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297043" y="4240435"/>
            <a:ext cx="513778" cy="424625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312789" y="4402646"/>
            <a:ext cx="324707" cy="292608"/>
          </a:xfrm>
          <a:custGeom>
            <a:rect l="l" t="t" r="r" b="b"/>
            <a:pathLst>
              <a:path w="161" h="145">
                <a:moveTo>
                  <a:pt x="0" y="62"/>
                </a:moveTo>
                <a:lnTo>
                  <a:pt x="0" y="145"/>
                </a:lnTo>
                <a:lnTo>
                  <a:pt x="31" y="145"/>
                </a:lnTo>
                <a:lnTo>
                  <a:pt x="130" y="145"/>
                </a:lnTo>
                <a:lnTo>
                  <a:pt x="161" y="145"/>
                </a:lnTo>
                <a:lnTo>
                  <a:pt x="161" y="62"/>
                </a:lnTo>
                <a:lnTo>
                  <a:pt x="81" y="0"/>
                </a:lnTo>
                <a:lnTo>
                  <a:pt x="0" y="62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228112" y="4279582"/>
            <a:ext cx="496157" cy="248221"/>
          </a:xfrm>
          <a:custGeom>
            <a:rect l="l" t="t" r="r" b="b"/>
            <a:pathLst>
              <a:path w="246" h="123">
                <a:moveTo>
                  <a:pt x="225" y="80"/>
                </a:moveTo>
                <a:lnTo>
                  <a:pt x="225" y="21"/>
                </a:lnTo>
                <a:lnTo>
                  <a:pt x="182" y="21"/>
                </a:lnTo>
                <a:lnTo>
                  <a:pt x="182" y="47"/>
                </a:lnTo>
                <a:lnTo>
                  <a:pt x="123" y="0"/>
                </a:lnTo>
                <a:lnTo>
                  <a:pt x="123" y="0"/>
                </a:lnTo>
                <a:lnTo>
                  <a:pt x="123" y="0"/>
                </a:lnTo>
                <a:lnTo>
                  <a:pt x="123" y="0"/>
                </a:lnTo>
                <a:lnTo>
                  <a:pt x="123" y="0"/>
                </a:lnTo>
                <a:lnTo>
                  <a:pt x="0" y="97"/>
                </a:lnTo>
                <a:lnTo>
                  <a:pt x="21" y="123"/>
                </a:lnTo>
                <a:lnTo>
                  <a:pt x="123" y="42"/>
                </a:lnTo>
                <a:lnTo>
                  <a:pt x="225" y="123"/>
                </a:lnTo>
                <a:lnTo>
                  <a:pt x="246" y="97"/>
                </a:lnTo>
                <a:lnTo>
                  <a:pt x="225" y="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切削速度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进给量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切削深度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刀具选择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工艺参数选择与确定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根据工件材料、刀具材料和加工要求，选择合适的切削速度。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根据工件加工精度和表面质量要求，合理选择进给量。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根据工件加工余量和刀具刚度，确定合适的切削深度。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根据加工要求和工件材料，选择合适的刀具材料和刀具几何参数。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机床选用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工装夹具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量具与测量仪器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切削液与冷却液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工艺装备与工具选用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4567" r="1456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548" r="1654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8506" r="1850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根据加工要求和工件特点，选择合适的机床类型和规格。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根据工件形状和加工要求，设计合理的工装夹具，确保工件装夹稳定可靠。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根据加工精度要求，选择合适的量具和测量仪器，确保测量结果的准确性和可靠性。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根据加工要求和刀具材料，选择合适的切削液和冷却液，降低切削温度，提高切削效率。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https://d.book118.com/216040143214010051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2024-09-17T18:31:04.973</cp:lastPrinted>
  <dcterms:created xsi:type="dcterms:W3CDTF">2024-09-17T10:31:04Z</dcterms:created>
  <dcterms:modified xsi:type="dcterms:W3CDTF">2024-09-17T10:31:06Z</dcterms:modified>
</cp:coreProperties>
</file>