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0D370F-91AB-40E9-B21B-ECBDBAB9B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E62E79-EF02-49FA-B471-93D6C2E6B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CBE72E-4248-4598-88E8-CEB84CE6E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5984F1-0AF5-4A5C-99D6-E61508E653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9B02B2-702D-4B02-8955-D2BBC69B6F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0D96B3-D994-4714-AC90-129FD7F0E9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458FD7-84CD-47E0-A821-5E98C17000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A2686F-123B-49CE-9107-DBB6DC16B6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B44CB-2573-4D0A-97F6-BCD535C4D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8FD77E-78B5-4A49-99FE-189FA557D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DADC48-B179-4042-AEBF-A652FF145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04020404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人体测量的基本知识人体测量中的主要统计函数常用的人体测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人体测量概述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人体测量的基本知识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人体测量中的主要统计函数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常用的人体测量指标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人体测量的应用实例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人体测量的挑战与未来发展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人体测量概述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人体测量学是研究人体尺寸、形状、比例和重量等方面的科学，通过对人体各部位进行测量和分析，为产品设计、工程设计、医学、人类学等领域提供基础数据。</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人体测量的主要目的是了解人体各部位的尺寸、形状和比例等信息，为相关领域提供设计依据，以实现产品的人性化设计、提高生产效率、保障人体健康等。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古代人体测量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古代的人体测量主要服务于雕塑、绘画和建筑等领域，通过对人体各部位进行测量和分析，为艺术创作提供准确的比例和形态。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808" r="28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近代人体测量</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近代以来，随着工业革命的兴起和科学技术的发展，人体测量逐渐应用于工业生产、军事、医学等领域。通过对大量人体数据的测量和分析，为产品设计、工作场所设计、医疗器械设计等提供科学依据。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现代人体测量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人体测量在继承和发展传统测量技术的基础上，引入了先进的科技手段，如三维扫描技术、激光测距技术等，使得测量更加精确、便捷。同时，现代人体测量还涉及到更多的领域，如虚拟现实、增强现实、智能家居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人体测量的历史与发展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产品设计</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工程设计</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医学领域</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人类学领域</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人体测量的应用领域</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在产品设计中，人体测量数据可以为设计师提供准确的人体尺寸和形态信息，帮助设计师设计出符合人体工程学原理的产品，提高产品的舒适性和易用性。</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在工程设计中，人体测量数据可以为工程师提供工作场所的空间尺寸和人体活动范围等信息，帮助工程师设计出符合人体工程学原理的工作场所和工具设备，提高工作效率和安全性。</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在医学领域中，人体测量数据可以为医生提供患者的身体尺寸和形态信息，帮助医生进行疾病诊断和治疗方案的制定。同时，人体测量还可以应用于医疗器械的设计和制造中，提高医疗器械的适用性和舒适性。</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在人类学领域中，人体测量数据可以揭示不同人群之间的身体差异和共性特征，为研究人类起源、演化和文化多样性等问题提供重要线索。</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人体测量的基本知识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771" b="1377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测点</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测项</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测量基准面</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人体外表面的解剖标志点和组织凹陷点，是测量人体尺寸的基础。</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反映人体结构特征的测量项目，如身高、坐高、头围等。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人体测量时所采用的基准平面，包括水平面、矢状面和额状面。</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人体测量的基本术语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人体测量的基本单位</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用于表示人体各部位尺寸的单位，一般采用厘米（cm）或毫米（mm）。</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用于表示人体各部位间角度的单位，一般采用度（°）或弧度（rad）。</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用于表示人体体积的单位，一般采用立方米（m³）或立方厘米（cm³）。</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长度单位</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角度单位</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体积单位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直接测量法</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间接测量法</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三维测量法</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摄影测量法</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人体测量的基本方法</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使用三维测量设备对人体进行全方位的测量，获取更详细的人体尺寸信息。</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通过测量与人体部位相关的其他参数，间接推算出所需的人体尺寸，如通过测量身高和坐高推算出腿长。</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使用测量工具直接对人体部位进行测量，如使用卡尺、卷尺等。</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使用摄影设备拍摄人体照片，再通过图像处理技术获取人体尺寸信息。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人体测量中的主要统计函数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描述一组数据的中心趋势，计算方法是所有数值之和除以数值个数。在人体测量中，均值常用于表示某一测量指标的平均水平，如平均身高、平均体重等。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均值</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描述一组数据的离散程度，即数据偏离均值的程度。标准差越大，说明数据分布越分散；标准差越小，说明数据分布越集中。在人体测量中，标准差可用于评估个体之间的差异程度，如身高的标准差、体重的标准差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标准差</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均值与标准差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百分位数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示一组数据中某个特定百分比下的数值。在人体测量中，常用百分位数来表示某一测量指标的分布情况，如第5百分位数表示有5%的数据小于该值，第95百分位数表示有95%的数据小于该值。通过计算不同百分位数，可以了解数据在不同水平下的分布情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箱线图</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用图形方式表示一组数据分布情况的方法。箱线图由箱体、须线和异常值组成，箱体表示数据的四分位数范围，须线表示数据的合理波动范围，异常值则用单独的点表示。在人体测量中，箱线图可用于直观展示某一测量指标的分布情况、异常值以及不同组别之间的差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百分位数与箱线图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两个变量之间关系的强度和方向。在人体测量中，相关性可用于研究不同测量指标之间的关系，如身高与体重之间的相关性、年龄与骨密度之间的相关性等。通过计算相关系数，可以了解两个变量之间的相关程度以及是正相关还是负相关。</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回归分析</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一种用于研究因变量与一个或多个自变量之间关系的统计方法。在人体测量中，回归分析可用于预测某一测量指标的值或了解不同因素对该指标的影响程度。通过建立回归模型并进行参数估计和假设检验，可以得到自变量对因变量的影响程度以及模型的拟合优度等信息。</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相关性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相关性与回归分析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https://d.book118.com/216040204044010045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2024-09-13T23:32:19.913</cp:lastPrinted>
  <dcterms:created xsi:type="dcterms:W3CDTF">2024-09-13T15:32:19Z</dcterms:created>
  <dcterms:modified xsi:type="dcterms:W3CDTF">2024-09-13T15:32:21Z</dcterms:modified>
</cp:coreProperties>
</file>