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image" Target="../media/image2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image" Target="../media/image3.png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image" Target="../media/image4.png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F0407-8F2A-4C00-95C2-47DCFBBD3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DBC7E-D5E2-4320-9002-B14E0A22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B8619-5C25-4737-BFC9-8B28F23CD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D80AD-16BE-4B29-A29F-5A62C5DB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3191D-2ACF-4E44-8FFD-BF947DBD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28F59-17D8-47AA-89BA-02DA0D33D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C49C2-5247-47F7-8315-E87367F9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0BF91-2D36-42A6-90A9-52298172F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825D4-41FA-4D0C-9982-996220A3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A8798-8C5F-48B2-924E-26DA6BA2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6D3F-9CF0-4322-B6FF-48FD7C10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accent1">
                  <a:alpha val="4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895350" y="1840484"/>
            <a:ext cx="565785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95350" y="3726423"/>
            <a:ext cx="5657850" cy="65614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95350" y="4636922"/>
            <a:ext cx="5657850" cy="84404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48" y="1581912"/>
            <a:ext cx="12188952" cy="5276088"/>
          </a:xfrm>
          <a:prstGeom prst="rect">
            <a:avLst/>
          </a:prstGeom>
        </p:spPr>
      </p:pic>
      <p:sp>
        <p:nvSpPr>
          <p:cNvPr id="104868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85092" y="1005840"/>
            <a:ext cx="3153508" cy="1081088"/>
          </a:xfrm>
        </p:spPr>
        <p:txBody>
          <a:bodyPr anchor="t">
            <a:normAutofit/>
          </a:bodyPr>
          <a:lstStyle>
            <a:lvl1pPr>
              <a:defRPr sz="4800" b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9" name="@png_b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73152"/>
            <a:ext cx="12188952" cy="6784848"/>
          </a:xfrm>
          <a:prstGeom prst="rect">
            <a:avLst/>
          </a:prstGeom>
        </p:spPr>
      </p:pic>
      <p:sp>
        <p:nvSpPr>
          <p:cNvPr id="104869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74292" y="1698498"/>
            <a:ext cx="4293108" cy="3461004"/>
          </a:xfrm>
        </p:spPr>
        <p:txBody>
          <a:bodyPr anchor="ctr">
            <a:normAutofit/>
          </a:bodyPr>
          <a:lstStyle>
            <a:lvl1pPr algn="l">
              <a:defRPr sz="32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351790" y="1679575"/>
            <a:ext cx="1221105" cy="3357880"/>
          </a:xfrm>
        </p:spPr>
        <p:txBody>
          <a:bodyPr anchor="ctr">
            <a:normAutofit/>
          </a:bodyPr>
          <a:lstStyle>
            <a:lvl1pPr marL="0" indent="0" algn="r">
              <a:buNone/>
              <a:defRPr sz="40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225066" y="1823549"/>
            <a:ext cx="512298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225066" y="3895344"/>
            <a:ext cx="2743200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5.xml" /><Relationship Id="rId13" Type="http://schemas.openxmlformats.org/officeDocument/2006/relationships/image" Target="../media/image5.png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@svg_b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42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仓耳渔阳体 W04"/>
              <a:ea typeface="仓耳渔阳体 W04"/>
              <a:cs typeface="仓耳渔阳体 W04" panose="02020400000000000000" charset="-122"/>
            </a:endParaRPr>
          </a:p>
        </p:txBody>
      </p:sp>
      <p:pic>
        <p:nvPicPr>
          <p:cNvPr id="2097153" name="@png2x_0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739884" y="5641848"/>
            <a:ext cx="1837944" cy="1216152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72" r:id="rId2"/>
    <p:sldLayoutId id="2147484473" r:id="rId3"/>
    <p:sldLayoutId id="2147484474" r:id="rId4"/>
    <p:sldLayoutId id="2147484475" r:id="rId5"/>
    <p:sldLayoutId id="2147484476" r:id="rId6"/>
    <p:sldLayoutId id="2147484477" r:id="rId7"/>
    <p:sldLayoutId id="2147484478" r:id="rId8"/>
    <p:sldLayoutId id="2147484479" r:id="rId9"/>
    <p:sldLayoutId id="2147484480" r:id="rId10"/>
    <p:sldLayoutId id="21474844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4">
              <a:lumMod val="50000"/>
            </a:schemeClr>
          </a:solidFill>
          <a:latin typeface="+mj-ea"/>
          <a:ea typeface="+mj-ea"/>
          <a:cs typeface="仓耳渔阳体 W04" panose="020204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tags" Target="../tags/tag67.xml" /><Relationship Id="rId20" Type="http://schemas.openxmlformats.org/officeDocument/2006/relationships/tags" Target="../tags/tag84.xml" /><Relationship Id="rId21" Type="http://schemas.openxmlformats.org/officeDocument/2006/relationships/tags" Target="../tags/tag85.xml" /><Relationship Id="rId22" Type="http://schemas.openxmlformats.org/officeDocument/2006/relationships/tags" Target="../tags/tag86.xml" /><Relationship Id="rId3" Type="http://schemas.openxmlformats.org/officeDocument/2006/relationships/image" Target="../media/image6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0211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表情包作文PPT课件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85092" y="1005840"/>
            <a:ext cx="3153508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165" name="@svg!m0_项图片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622935"/>
            <a:ext cx="5852160" cy="841375"/>
          </a:xfrm>
          <a:prstGeom prst="rect">
            <a:avLst/>
          </a:prstGeom>
        </p:spPr>
      </p:pic>
      <p:sp>
        <p:nvSpPr>
          <p:cNvPr id="1048778" name="序号"/>
          <p:cNvSpPr txBox="1"/>
          <p:nvPr>
            <p:custDataLst>
              <p:tags r:id="rId5"/>
            </p:custDataLst>
          </p:nvPr>
        </p:nvSpPr>
        <p:spPr>
          <a:xfrm>
            <a:off x="5924550" y="7918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01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6"/>
            </p:custDataLst>
          </p:nvPr>
        </p:nvSpPr>
        <p:spPr>
          <a:xfrm>
            <a:off x="6760210" y="7918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单击添加目录项标题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7" name="@svg!m0_项图片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1605915"/>
            <a:ext cx="5852160" cy="841375"/>
          </a:xfrm>
          <a:prstGeom prst="rect">
            <a:avLst/>
          </a:prstGeom>
        </p:spPr>
      </p:pic>
      <p:sp>
        <p:nvSpPr>
          <p:cNvPr id="1048782" name="序号"/>
          <p:cNvSpPr txBox="1"/>
          <p:nvPr>
            <p:custDataLst>
              <p:tags r:id="rId8"/>
            </p:custDataLst>
          </p:nvPr>
        </p:nvSpPr>
        <p:spPr>
          <a:xfrm>
            <a:off x="5924550" y="177482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02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4" name="项标题"/>
          <p:cNvSpPr txBox="1"/>
          <p:nvPr>
            <p:custDataLst>
              <p:tags r:id="rId9"/>
            </p:custDataLst>
          </p:nvPr>
        </p:nvSpPr>
        <p:spPr>
          <a:xfrm>
            <a:off x="6760210" y="177482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表情包作文的概念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9" name="@svg!m0_项图片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2588895"/>
            <a:ext cx="5852160" cy="841375"/>
          </a:xfrm>
          <a:prstGeom prst="rect">
            <a:avLst/>
          </a:prstGeom>
        </p:spPr>
      </p:pic>
      <p:sp>
        <p:nvSpPr>
          <p:cNvPr id="1048786" name="序号"/>
          <p:cNvSpPr txBox="1"/>
          <p:nvPr>
            <p:custDataLst>
              <p:tags r:id="rId11"/>
            </p:custDataLst>
          </p:nvPr>
        </p:nvSpPr>
        <p:spPr>
          <a:xfrm>
            <a:off x="5924550" y="275780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03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8" name="项标题"/>
          <p:cNvSpPr txBox="1"/>
          <p:nvPr>
            <p:custDataLst>
              <p:tags r:id="rId12"/>
            </p:custDataLst>
          </p:nvPr>
        </p:nvSpPr>
        <p:spPr>
          <a:xfrm>
            <a:off x="6760210" y="275780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表情包的制作技巧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1" name="@svg!m0_项图片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3571875"/>
            <a:ext cx="5852160" cy="841375"/>
          </a:xfrm>
          <a:prstGeom prst="rect">
            <a:avLst/>
          </a:prstGeom>
        </p:spPr>
      </p:pic>
      <p:sp>
        <p:nvSpPr>
          <p:cNvPr id="1048790" name="序号"/>
          <p:cNvSpPr txBox="1"/>
          <p:nvPr>
            <p:custDataLst>
              <p:tags r:id="rId14"/>
            </p:custDataLst>
          </p:nvPr>
        </p:nvSpPr>
        <p:spPr>
          <a:xfrm>
            <a:off x="5924550" y="374078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04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5"/>
            </p:custDataLst>
          </p:nvPr>
        </p:nvSpPr>
        <p:spPr>
          <a:xfrm>
            <a:off x="6760210" y="374078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如何使用表情包写出生动有趣的作文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3" name="@svg!m0_项图片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4554855"/>
            <a:ext cx="5852160" cy="841375"/>
          </a:xfrm>
          <a:prstGeom prst="rect">
            <a:avLst/>
          </a:prstGeom>
        </p:spPr>
      </p:pic>
      <p:sp>
        <p:nvSpPr>
          <p:cNvPr id="1048794" name="序号"/>
          <p:cNvSpPr txBox="1"/>
          <p:nvPr>
            <p:custDataLst>
              <p:tags r:id="rId17"/>
            </p:custDataLst>
          </p:nvPr>
        </p:nvSpPr>
        <p:spPr>
          <a:xfrm>
            <a:off x="5924550" y="472376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05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6" name="项标题"/>
          <p:cNvSpPr txBox="1"/>
          <p:nvPr>
            <p:custDataLst>
              <p:tags r:id="rId18"/>
            </p:custDataLst>
          </p:nvPr>
        </p:nvSpPr>
        <p:spPr>
          <a:xfrm>
            <a:off x="6760210" y="472376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表情包作文的优缺点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5" name="@svg!m0_项图片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5537835"/>
            <a:ext cx="5852160" cy="841375"/>
          </a:xfrm>
          <a:prstGeom prst="rect">
            <a:avLst/>
          </a:prstGeom>
        </p:spPr>
      </p:pic>
      <p:sp>
        <p:nvSpPr>
          <p:cNvPr id="1048798" name="序号"/>
          <p:cNvSpPr txBox="1"/>
          <p:nvPr>
            <p:custDataLst>
              <p:tags r:id="rId20"/>
            </p:custDataLst>
          </p:nvPr>
        </p:nvSpPr>
        <p:spPr>
          <a:xfrm>
            <a:off x="5924550" y="57067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06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800" name="项标题"/>
          <p:cNvSpPr txBox="1"/>
          <p:nvPr>
            <p:custDataLst>
              <p:tags r:id="rId21"/>
            </p:custDataLst>
          </p:nvPr>
        </p:nvSpPr>
        <p:spPr>
          <a:xfrm>
            <a:off x="6760210" y="57067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表情包作文的案例分析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表情包作文的概念</a:t>
            </a:r>
            <a:endParaRPr lang="zh-CN" altLang="en-US"/>
          </a:p>
        </p:txBody>
      </p:sp>
      <p:sp>
        <p:nvSpPr>
          <p:cNvPr id="104886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表情包作文的定义</a:t>
            </a:r>
            <a:endParaRPr lang="zh-CN" altLang="en-US"/>
          </a:p>
        </p:txBody>
      </p:sp>
      <p:sp>
        <p:nvSpPr>
          <p:cNvPr id="104889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概念：表情包作文是一种以表情包为主要表达方式的作文形式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特点：生动形象，富有趣味性，易于理解和传播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应用：广泛应用于网络社交、娱乐、教育等领域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评价：表情包作文具有独特的表达效果，但也存在过度依赖表情包、缺乏深度等问题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表情包作文的特点</a:t>
            </a:r>
            <a:endParaRPr lang="zh-CN" altLang="en-US"/>
          </a:p>
        </p:txBody>
      </p:sp>
      <p:sp>
        <p:nvSpPr>
          <p:cNvPr id="10489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形式新颖：以表情包为载体，表达作者的情感和观点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创新思维：表情包作文需要作者具备创新思维和想象力，才能创作出优秀的作品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易于传播：表情包作文易于在网络上传播，具有较高的传播力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生动有趣：表情包的加入使得作文更加生动有趣，易于理解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表情包作文的起源和发展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特点：以表情包为载体，表达作者的情感和观点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应用：在作文中运用表情包，增加趣味性和可读性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起源：起源于网络聊天，用于表达情感和观点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发展：逐渐成为网络文化的一部分，被广泛应用于社交媒体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表情包的制作技巧</a:t>
            </a:r>
            <a:endParaRPr lang="zh-CN" altLang="en-US"/>
          </a:p>
        </p:txBody>
      </p:sp>
      <p:sp>
        <p:nvSpPr>
          <p:cNvPr id="104909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选择合适的表情包</a:t>
            </a:r>
            <a:endParaRPr lang="zh-CN" altLang="en-US"/>
          </a:p>
        </p:txBody>
      </p:sp>
      <p:sp>
        <p:nvSpPr>
          <p:cNvPr id="10491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创意性：选择具有创意和独特性的表情包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简洁明了：选择简洁明了，易于理解的表情包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主题相关性：选择与作文主题相关的表情包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情感表达：选择能够准确表达作文情感的表情包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修改和调整表情包</a:t>
            </a:r>
            <a:endParaRPr lang="zh-CN" altLang="en-US"/>
          </a:p>
        </p:txBody>
      </p:sp>
      <p:sp>
        <p:nvSpPr>
          <p:cNvPr id="10491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调整大小：根据需要调整表情包的大小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调整透明度：根据需要调整表情包的透明度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调整位置：根据需要调整表情包的位置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调整颜色：根据需要调整表情包的颜色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创作个性化的表情包</a:t>
            </a:r>
            <a:endParaRPr lang="zh-CN" altLang="en-US"/>
          </a:p>
        </p:txBody>
      </p:sp>
      <p:sp>
        <p:nvSpPr>
          <p:cNvPr id="10492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制作工具：使用Photoshop、Illustrator等专业软件进行制作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测试效果：在聊天软件中测试表情包的效果，根据反馈进行调整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分享传播：将制作好的表情包分享到社交平台，让更多人使用和欣赏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确定主题：选择自己感兴趣的主题，如动漫、电影、明星等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素材收集：收集相关的图片、视频、音频等素材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设计元素：添加文字、图案、颜色等设计元素，使表情包更具个性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表情包的搭配和排版</a:t>
            </a:r>
            <a:endParaRPr lang="zh-CN" altLang="en-US"/>
          </a:p>
        </p:txBody>
      </p:sp>
      <p:sp>
        <p:nvSpPr>
          <p:cNvPr id="10493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文字排版：合理安排文字位置，使表情包更加清晰易懂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色彩搭配：选择与主题相符的颜色，使表情包更加生动有趣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图片选择：选择与主题相关的图片，使表情包更具有代表性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创意设计：发挥想象力，设计出独特的表情包，增加趣味性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如何使用表情包写出生动有趣的作文</a:t>
            </a:r>
            <a:endParaRPr lang="zh-CN" altLang="en-US"/>
          </a:p>
        </p:txBody>
      </p:sp>
      <p:sp>
        <p:nvSpPr>
          <p:cNvPr id="10494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选择适合主题的表情包</a:t>
            </a:r>
            <a:endParaRPr lang="zh-CN" altLang="en-US"/>
          </a:p>
        </p:txBody>
      </p:sp>
      <p:sp>
        <p:nvSpPr>
          <p:cNvPr id="10494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确定作文主题：明确作文的主题和情感基调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搜索相关表情包：根据主题搜索相关的表情包，如搞笑、可爱、严肃等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筛选表情包：选择与主题相符、有趣、生动的表情包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插入作文中：将筛选出的表情包插入到作文中，注意与文字内容的搭配和协调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利用表情包表达情感和意思</a:t>
            </a:r>
            <a:endParaRPr lang="zh-CN" altLang="en-US"/>
          </a:p>
        </p:txBody>
      </p:sp>
      <p:sp>
        <p:nvSpPr>
          <p:cNvPr id="10494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选择合适的表情包：根据作文主题和内容选择合适的表情包，如幽默、讽刺、赞美等。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结合文字描述：在作文中适当加入文字描述，使表情包与文字内容相互呼应，增强表达效果。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注意表情包的适用范围：根据作文的受众和场合选择合适的表情包，避免使用不适当的表情包。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创新使用表情包：尝试将表情包与其他元素结合，如插画、漫画等，增加作文的趣味性和创意性。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https://d.book118.com/216040211025010031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0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2"/>
  <p:tag name="KSO_WM_UNIT_INDEX" val="1_1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2"/>
  <p:tag name="KSO_WM_UNIT_INDEX" val="1_2_2"/>
  <p:tag name="KSO_WM_UNIT_LAYERLEVEL" val="1_1_1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2"/>
  <p:tag name="KSO_WM_UNIT_INDEX" val="1_3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2"/>
  <p:tag name="KSO_WM_UNIT_INDEX" val="1_4_2"/>
  <p:tag name="KSO_WM_UNIT_LAYERLEVEL" val="1_1_1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2"/>
  <p:tag name="KSO_WM_UNIT_INDEX" val="1_5_2"/>
  <p:tag name="KSO_WM_UNIT_LAYERLEVEL" val="1_1_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2"/>
  <p:tag name="KSO_WM_UNIT_INDEX" val="1_6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8">
      <a:dk1>
        <a:srgbClr val="000000"/>
      </a:dk1>
      <a:lt1>
        <a:srgbClr val="FFFFFF"/>
      </a:lt1>
      <a:dk2>
        <a:srgbClr val="071A00"/>
      </a:dk2>
      <a:lt2>
        <a:srgbClr val="FFFFFF"/>
      </a:lt2>
      <a:accent1>
        <a:srgbClr val="81C631"/>
      </a:accent1>
      <a:accent2>
        <a:srgbClr val="EEA332"/>
      </a:accent2>
      <a:accent3>
        <a:srgbClr val="E96E6E"/>
      </a:accent3>
      <a:accent4>
        <a:srgbClr val="12A25D"/>
      </a:accent4>
      <a:accent5>
        <a:srgbClr val="C9D614"/>
      </a:accent5>
      <a:accent6>
        <a:srgbClr val="8A5A20"/>
      </a:accent6>
      <a:hlink>
        <a:srgbClr val="304FFE"/>
      </a:hlink>
      <a:folHlink>
        <a:srgbClr val="492067"/>
      </a:folHlink>
    </a:clrScheme>
    <a:fontScheme name="自定义 15">
      <a:majorFont>
        <a:latin typeface="仓耳渔阳体 W04"/>
        <a:ea typeface="仓耳渔阳体 W04"/>
        <a:cs typeface="Arial"/>
      </a:majorFont>
      <a:minorFont>
        <a:latin typeface="仓耳渔阳体 W04"/>
        <a:ea typeface="仓耳渔阳体 W0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anchor="ctr" bIns="0" lIns="0" rIns="0" rtlCol="0" tIns="72000" wrap="square">
        <a:noAutofit/>
      </a:bodyPr>
      <a:lstStyle>
        <a:defPPr>
          <a:lnSpc>
            <a:spcPct val="100000"/>
          </a:lnSpc>
          <a:defRPr altLang="en-US" dirty="0" sz="2800" lang="zh-CN" spc="300">
            <a:solidFill>
              <a:schemeClr val="accent4">
                <a:lumMod val="50000"/>
              </a:schemeClr>
            </a:solidFill>
            <a:latin typeface="+mn-ea"/>
            <a:cs typeface="仓耳渔阳体 W04" panose="02020400000000000000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仓耳渔阳体 W04</vt:lpstr>
      <vt:lpstr>仓耳渔阳体 W02</vt:lpstr>
      <vt:lpstr>Calibri Light</vt:lpstr>
      <vt:lpstr>微软雅黑</vt:lpstr>
      <vt:lpstr>Wingdings</vt:lpstr>
      <vt:lpstr>Office Theme</vt:lpstr>
      <vt:lpstr>表情包作文PPT课件</vt:lpstr>
      <vt:lpstr>目录</vt:lpstr>
      <vt:lpstr>添加章节标题</vt:lpstr>
      <vt:lpstr>表情包作文的概念</vt:lpstr>
      <vt:lpstr>表情包作文的定义</vt:lpstr>
      <vt:lpstr>表情包作文的特点</vt:lpstr>
      <vt:lpstr>表情包作文的起源和发展</vt:lpstr>
      <vt:lpstr>表情包的制作技巧</vt:lpstr>
      <vt:lpstr>选择合适的表情包</vt:lpstr>
      <vt:lpstr>修改和调整表情包</vt:lpstr>
      <vt:lpstr>创作个性化的表情包</vt:lpstr>
      <vt:lpstr>表情包的搭配和排版</vt:lpstr>
      <vt:lpstr>如何使用表情包写出生动有趣的作文</vt:lpstr>
      <vt:lpstr>选择适合主题的表情包</vt:lpstr>
      <vt:lpstr>利用表情包表达情感和意思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2024-08-29T13:28:53.390</cp:lastPrinted>
  <dcterms:created xsi:type="dcterms:W3CDTF">2024-08-29T05:28:53Z</dcterms:created>
  <dcterms:modified xsi:type="dcterms:W3CDTF">2024-08-29T05:28:55Z</dcterms:modified>
</cp:coreProperties>
</file>