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A51C0-D270-4754-AB1A-982B7A56F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5686B-5070-4242-B44A-6AFA6C50B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BFF80-5A00-4D53-A1E8-7F049AE1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A3772-FDAB-48F2-9D64-99D7BA843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C7C7B7-2CB0-42E5-B307-502C3C93F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48F81C-13ED-4BE3-B944-D7DDD0069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614708-38DA-466A-A921-39EA07393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E39A3-558B-4B08-BAFF-C41C7F0C0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77668-7CCA-4532-A17A-4ACC8D38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A04D8-5917-4769-996B-047DF3FD0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AB3A8-714A-4121-ACEA-879300352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42232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护理礼仪介绍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护理人员的基本礼仪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护理操作中的礼仪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护理礼仪的培训与实践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458" b="7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护理礼仪是指在护理工作中所遵循的规范和准则，是护理人员在工作过程中所展现出的专业形象、言谈举止和行为方式。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护理礼仪具有专业性、规范性、实用性和文化性等特点，它不仅要求护理人员具备良好的专业知识和技能，还需要注重言行举止的规范和得体，展现出专业、亲切、友善的形象。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2" r="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9" b="12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良好的护理礼仪能够提高护理工作的质量和效率，增强患者对护理人员的信任感和满意度，有利于患者的康复和心理健康。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促进医患沟通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护理礼仪是医患沟通的重要手段，良好的护理礼仪能够增强医患之间的沟通和理解，减少医患矛盾和纠纷，维护良好的医疗秩序。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提升护理人员素质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护理礼仪是护理人员综合素质的体现，良好的护理礼仪能够提升护理人员的个人形象和气质，增强其职业自豪感和归属感。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护理礼仪的发展历程可以追溯到古代，随着医学和护理学的发展，护理礼仪逐渐形成和完善。在近代，随着人们对医疗服务和健康需求的不断提高，护理礼仪得到了进一步的发展和提升。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的发展趋势是更加注重人文关怀和个性化服务，强调以患者为中心，提供更加人性化、专业化和高效的护理服务。同时，随着国际交流的增多，不同国家和地区的护理礼仪也在相互借鉴和融合，不断推动着护理礼仪的创新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护理人员的基本礼仪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保持面部清洁，头发整齐，指甲修剪整齐。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仪容整洁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妆容适度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穿着统一、整洁、合体的工作服，佩戴工牌。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淡妆上岗，避免浓妆艳抹。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使用“您好”、“谢谢”、“对不起”等礼貌用语。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用语礼貌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微笑服务，热情周到，耐心细致。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态度和蔼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认真倾听患者诉求，主动沟通，解答问题。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主动迎接患者，介绍自己及医院环境。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迎接患者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掌握有效沟通技巧，善于倾听和表达。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67" r="1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尊重患者隐私，不随意谈论患者病情。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鞋袜搭配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鞋子干净、光亮，袜子颜色与鞋、裤搭配协调。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工作服整洁、合体，配饰简约大方。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工牌佩戴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工牌佩戴在左胸前，保持清晰、端正。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125" b="2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33" r="11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职业着装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护理操作中的礼仪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https://d.book118.com/216042232014010100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2024-09-23T21:55:28.427</cp:lastPrinted>
  <dcterms:created xsi:type="dcterms:W3CDTF">2024-09-23T13:55:28Z</dcterms:created>
  <dcterms:modified xsi:type="dcterms:W3CDTF">2024-09-23T13:55:30Z</dcterms:modified>
</cp:coreProperties>
</file>