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273E0B-BE98-4745-B912-310CB56B6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59FAC3-936E-40C9-9A95-A4A33FBA09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711078-CB04-45A5-A511-0145D39583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4D0B5A-9AF8-4F49-925E-B1CBA52EEF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A5E7B7-6E13-4386-9507-CF5D58CCB4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B34352-417F-44A4-8198-6C91FD352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44259B-D989-4817-BD1F-1C470DE1F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B2BC91-25A9-4FC2-B500-500E7DFE53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08D7A9-E5E5-4C82-B19A-6BBFAD4CFD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6C8732-D7E7-4436-96E9-C2C0BA88AA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A775F1-4D10-42CC-8B1A-2D21C322C4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604400522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科技馆科普讲解员活动总结报告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汇报时间：2024-01-03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讲解员工作情况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观众反馈与互动情况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2406" y="1984343"/>
            <a:ext cx="347186" cy="378904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014698" y="1448943"/>
            <a:ext cx="234601" cy="304991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874776" y="1732788"/>
            <a:ext cx="514445" cy="296894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02900" y="1782128"/>
            <a:ext cx="59817" cy="44482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457219">
            <a:off x="854583" y="1877473"/>
            <a:ext cx="98393" cy="54387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1142780" flipH="1">
            <a:off x="1319403" y="1877473"/>
            <a:ext cx="98393" cy="5488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1437230" flipH="1">
            <a:off x="1168241" y="2264378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162769">
            <a:off x="943356" y="2264378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942487" y="1984343"/>
            <a:ext cx="336137" cy="378904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457219">
            <a:off x="6843332" y="1877473"/>
            <a:ext cx="98393" cy="54387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1142780" flipH="1">
            <a:off x="7281100" y="1877473"/>
            <a:ext cx="98393" cy="5488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21437230" flipH="1">
            <a:off x="7138416" y="2267521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62769">
            <a:off x="6922580" y="2267521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867811" y="1448848"/>
            <a:ext cx="494824" cy="580834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648839" y="1881235"/>
            <a:ext cx="1897380" cy="7391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599459" y="1881235"/>
            <a:ext cx="1897380" cy="7391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AutoShape 18"/>
          <p:cNvSpPr/>
          <p:nvPr/>
        </p:nvSpPr>
        <p:spPr>
          <a:xfrm>
            <a:off x="902113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925163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863537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964121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 rot="457219">
            <a:off x="854583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 rot="21142780" flipH="1">
            <a:off x="1059561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 rot="21437230" flipH="1">
            <a:off x="992886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 rot="162769">
            <a:off x="89373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363980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1387030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1325404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425988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 rot="457219">
            <a:off x="1316450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 rot="21142780" flipH="1">
            <a:off x="1521428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 rot="21437230" flipH="1">
            <a:off x="1454753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 rot="162769">
            <a:off x="1355598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825847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848898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1787271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1887855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 rot="457219">
            <a:off x="1778317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 rot="21142780" flipH="1">
            <a:off x="1983296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 rot="21437230" flipH="1">
            <a:off x="191662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 rot="162769">
            <a:off x="1817465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2287714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2310765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2249138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2349722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 rot="457219">
            <a:off x="2240185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 rot="21142780" flipH="1">
            <a:off x="2445163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 rot="21437230" flipH="1">
            <a:off x="2378488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 rot="162769">
            <a:off x="2279333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2749582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2772728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2711005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2811589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 rot="457219">
            <a:off x="2702052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 rot="21142780" flipH="1">
            <a:off x="2907030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 rot="21437230" flipH="1">
            <a:off x="2840355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 rot="162769">
            <a:off x="2741200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3211449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3234595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Freeform 60"/>
          <p:cNvSpPr/>
          <p:nvPr/>
        </p:nvSpPr>
        <p:spPr>
          <a:xfrm>
            <a:off x="3172873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Freeform 61"/>
          <p:cNvSpPr/>
          <p:nvPr/>
        </p:nvSpPr>
        <p:spPr>
          <a:xfrm>
            <a:off x="3273457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 rot="457219">
            <a:off x="3163919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 rot="21142780" flipH="1">
            <a:off x="3368897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 rot="21437230" flipH="1">
            <a:off x="3302222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rot="162769">
            <a:off x="3203067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3673316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Freeform 67"/>
          <p:cNvSpPr/>
          <p:nvPr/>
        </p:nvSpPr>
        <p:spPr>
          <a:xfrm>
            <a:off x="3696462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Freeform 68"/>
          <p:cNvSpPr/>
          <p:nvPr/>
        </p:nvSpPr>
        <p:spPr>
          <a:xfrm>
            <a:off x="3634740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Freeform 69"/>
          <p:cNvSpPr/>
          <p:nvPr/>
        </p:nvSpPr>
        <p:spPr>
          <a:xfrm>
            <a:off x="3735324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 rot="457219">
            <a:off x="3625787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 rot="21142780" flipH="1">
            <a:off x="3830764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AutoShape 72"/>
          <p:cNvSpPr/>
          <p:nvPr/>
        </p:nvSpPr>
        <p:spPr>
          <a:xfrm rot="21437230" flipH="1">
            <a:off x="3764089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AutoShape 73"/>
          <p:cNvSpPr/>
          <p:nvPr/>
        </p:nvSpPr>
        <p:spPr>
          <a:xfrm rot="162769">
            <a:off x="3664934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AutoShape 74"/>
          <p:cNvSpPr/>
          <p:nvPr/>
        </p:nvSpPr>
        <p:spPr>
          <a:xfrm>
            <a:off x="4135184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Freeform 75"/>
          <p:cNvSpPr/>
          <p:nvPr/>
        </p:nvSpPr>
        <p:spPr>
          <a:xfrm>
            <a:off x="4158329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Freeform 76"/>
          <p:cNvSpPr/>
          <p:nvPr/>
        </p:nvSpPr>
        <p:spPr>
          <a:xfrm>
            <a:off x="4096607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Freeform 77"/>
          <p:cNvSpPr/>
          <p:nvPr/>
        </p:nvSpPr>
        <p:spPr>
          <a:xfrm>
            <a:off x="4197191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AutoShape 78"/>
          <p:cNvSpPr/>
          <p:nvPr/>
        </p:nvSpPr>
        <p:spPr>
          <a:xfrm rot="457219">
            <a:off x="4087654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AutoShape 79"/>
          <p:cNvSpPr/>
          <p:nvPr/>
        </p:nvSpPr>
        <p:spPr>
          <a:xfrm rot="21142780" flipH="1">
            <a:off x="4292632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0" name="AutoShape 80"/>
          <p:cNvSpPr/>
          <p:nvPr/>
        </p:nvSpPr>
        <p:spPr>
          <a:xfrm rot="21437230" flipH="1">
            <a:off x="4225957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1" name="AutoShape 81"/>
          <p:cNvSpPr/>
          <p:nvPr/>
        </p:nvSpPr>
        <p:spPr>
          <a:xfrm rot="162769">
            <a:off x="4126802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" name="AutoShape 82"/>
          <p:cNvSpPr/>
          <p:nvPr/>
        </p:nvSpPr>
        <p:spPr>
          <a:xfrm>
            <a:off x="4597051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3" name="Freeform 83"/>
          <p:cNvSpPr/>
          <p:nvPr/>
        </p:nvSpPr>
        <p:spPr>
          <a:xfrm>
            <a:off x="4620196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4" name="Freeform 84"/>
          <p:cNvSpPr/>
          <p:nvPr/>
        </p:nvSpPr>
        <p:spPr>
          <a:xfrm>
            <a:off x="4558474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5" name="Freeform 85"/>
          <p:cNvSpPr/>
          <p:nvPr/>
        </p:nvSpPr>
        <p:spPr>
          <a:xfrm>
            <a:off x="4659059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6" name="AutoShape 86"/>
          <p:cNvSpPr/>
          <p:nvPr/>
        </p:nvSpPr>
        <p:spPr>
          <a:xfrm rot="457219">
            <a:off x="4549521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7" name="AutoShape 87"/>
          <p:cNvSpPr/>
          <p:nvPr/>
        </p:nvSpPr>
        <p:spPr>
          <a:xfrm rot="21142780" flipH="1">
            <a:off x="4754499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8" name="AutoShape 88"/>
          <p:cNvSpPr/>
          <p:nvPr/>
        </p:nvSpPr>
        <p:spPr>
          <a:xfrm rot="21437230" flipH="1">
            <a:off x="4687824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9" name="AutoShape 89"/>
          <p:cNvSpPr/>
          <p:nvPr/>
        </p:nvSpPr>
        <p:spPr>
          <a:xfrm rot="162769">
            <a:off x="4588669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0" name="AutoShape 90"/>
          <p:cNvSpPr/>
          <p:nvPr/>
        </p:nvSpPr>
        <p:spPr>
          <a:xfrm>
            <a:off x="5059013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1" name="Freeform 91"/>
          <p:cNvSpPr/>
          <p:nvPr/>
        </p:nvSpPr>
        <p:spPr>
          <a:xfrm>
            <a:off x="5082064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2" name="Freeform 92"/>
          <p:cNvSpPr/>
          <p:nvPr/>
        </p:nvSpPr>
        <p:spPr>
          <a:xfrm>
            <a:off x="5020342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3" name="Freeform 93"/>
          <p:cNvSpPr/>
          <p:nvPr/>
        </p:nvSpPr>
        <p:spPr>
          <a:xfrm>
            <a:off x="5120926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4" name="AutoShape 94"/>
          <p:cNvSpPr/>
          <p:nvPr/>
        </p:nvSpPr>
        <p:spPr>
          <a:xfrm rot="457219">
            <a:off x="5011388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5" name="AutoShape 95"/>
          <p:cNvSpPr/>
          <p:nvPr/>
        </p:nvSpPr>
        <p:spPr>
          <a:xfrm rot="21142780" flipH="1">
            <a:off x="5216366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6" name="AutoShape 96"/>
          <p:cNvSpPr/>
          <p:nvPr/>
        </p:nvSpPr>
        <p:spPr>
          <a:xfrm rot="21437230" flipH="1">
            <a:off x="514969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7" name="AutoShape 97"/>
          <p:cNvSpPr/>
          <p:nvPr/>
        </p:nvSpPr>
        <p:spPr>
          <a:xfrm rot="162769">
            <a:off x="5050536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8" name="AutoShape 98"/>
          <p:cNvSpPr/>
          <p:nvPr/>
        </p:nvSpPr>
        <p:spPr>
          <a:xfrm>
            <a:off x="902113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9" name="Freeform 99"/>
          <p:cNvSpPr/>
          <p:nvPr/>
        </p:nvSpPr>
        <p:spPr>
          <a:xfrm>
            <a:off x="925163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0" name="Freeform 100"/>
          <p:cNvSpPr/>
          <p:nvPr/>
        </p:nvSpPr>
        <p:spPr>
          <a:xfrm>
            <a:off x="863537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1" name="Freeform 101"/>
          <p:cNvSpPr/>
          <p:nvPr/>
        </p:nvSpPr>
        <p:spPr>
          <a:xfrm>
            <a:off x="964121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2" name="AutoShape 102"/>
          <p:cNvSpPr/>
          <p:nvPr/>
        </p:nvSpPr>
        <p:spPr>
          <a:xfrm rot="457219">
            <a:off x="854583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3" name="AutoShape 103"/>
          <p:cNvSpPr/>
          <p:nvPr/>
        </p:nvSpPr>
        <p:spPr>
          <a:xfrm rot="21142780" flipH="1">
            <a:off x="1059561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" name="AutoShape 104"/>
          <p:cNvSpPr/>
          <p:nvPr/>
        </p:nvSpPr>
        <p:spPr>
          <a:xfrm rot="21437230" flipH="1">
            <a:off x="992886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5" name="AutoShape 105"/>
          <p:cNvSpPr/>
          <p:nvPr/>
        </p:nvSpPr>
        <p:spPr>
          <a:xfrm rot="162769">
            <a:off x="89373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6" name="AutoShape 106"/>
          <p:cNvSpPr/>
          <p:nvPr/>
        </p:nvSpPr>
        <p:spPr>
          <a:xfrm>
            <a:off x="1363980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7" name="Freeform 107"/>
          <p:cNvSpPr/>
          <p:nvPr/>
        </p:nvSpPr>
        <p:spPr>
          <a:xfrm>
            <a:off x="1387030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8" name="Freeform 108"/>
          <p:cNvSpPr/>
          <p:nvPr/>
        </p:nvSpPr>
        <p:spPr>
          <a:xfrm>
            <a:off x="1325404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9" name="Freeform 109"/>
          <p:cNvSpPr/>
          <p:nvPr/>
        </p:nvSpPr>
        <p:spPr>
          <a:xfrm>
            <a:off x="1425988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0" name="AutoShape 110"/>
          <p:cNvSpPr/>
          <p:nvPr/>
        </p:nvSpPr>
        <p:spPr>
          <a:xfrm rot="457219">
            <a:off x="1316450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1" name="AutoShape 111"/>
          <p:cNvSpPr/>
          <p:nvPr/>
        </p:nvSpPr>
        <p:spPr>
          <a:xfrm rot="21142780" flipH="1">
            <a:off x="1521428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2" name="AutoShape 112"/>
          <p:cNvSpPr/>
          <p:nvPr/>
        </p:nvSpPr>
        <p:spPr>
          <a:xfrm rot="21437230" flipH="1">
            <a:off x="1454753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3" name="AutoShape 113"/>
          <p:cNvSpPr/>
          <p:nvPr/>
        </p:nvSpPr>
        <p:spPr>
          <a:xfrm rot="162769">
            <a:off x="1355598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4" name="AutoShape 114"/>
          <p:cNvSpPr/>
          <p:nvPr/>
        </p:nvSpPr>
        <p:spPr>
          <a:xfrm>
            <a:off x="1825847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5" name="Freeform 115"/>
          <p:cNvSpPr/>
          <p:nvPr/>
        </p:nvSpPr>
        <p:spPr>
          <a:xfrm>
            <a:off x="1848898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6" name="Freeform 116"/>
          <p:cNvSpPr/>
          <p:nvPr/>
        </p:nvSpPr>
        <p:spPr>
          <a:xfrm>
            <a:off x="1787271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7" name="Freeform 117"/>
          <p:cNvSpPr/>
          <p:nvPr/>
        </p:nvSpPr>
        <p:spPr>
          <a:xfrm>
            <a:off x="1887855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8" name="AutoShape 118"/>
          <p:cNvSpPr/>
          <p:nvPr/>
        </p:nvSpPr>
        <p:spPr>
          <a:xfrm rot="457219">
            <a:off x="1778317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9" name="AutoShape 119"/>
          <p:cNvSpPr/>
          <p:nvPr/>
        </p:nvSpPr>
        <p:spPr>
          <a:xfrm rot="21142780" flipH="1">
            <a:off x="1983296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0" name="AutoShape 120"/>
          <p:cNvSpPr/>
          <p:nvPr/>
        </p:nvSpPr>
        <p:spPr>
          <a:xfrm rot="21437230" flipH="1">
            <a:off x="191662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1" name="AutoShape 121"/>
          <p:cNvSpPr/>
          <p:nvPr/>
        </p:nvSpPr>
        <p:spPr>
          <a:xfrm rot="162769">
            <a:off x="1817465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2" name="AutoShape 122"/>
          <p:cNvSpPr/>
          <p:nvPr/>
        </p:nvSpPr>
        <p:spPr>
          <a:xfrm>
            <a:off x="2287714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3" name="Freeform 123"/>
          <p:cNvSpPr/>
          <p:nvPr/>
        </p:nvSpPr>
        <p:spPr>
          <a:xfrm>
            <a:off x="2310765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4" name="Freeform 124"/>
          <p:cNvSpPr/>
          <p:nvPr/>
        </p:nvSpPr>
        <p:spPr>
          <a:xfrm>
            <a:off x="2249138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5" name="Freeform 125"/>
          <p:cNvSpPr/>
          <p:nvPr/>
        </p:nvSpPr>
        <p:spPr>
          <a:xfrm>
            <a:off x="2349722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6" name="AutoShape 126"/>
          <p:cNvSpPr/>
          <p:nvPr/>
        </p:nvSpPr>
        <p:spPr>
          <a:xfrm rot="457219">
            <a:off x="2240185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7" name="AutoShape 127"/>
          <p:cNvSpPr/>
          <p:nvPr/>
        </p:nvSpPr>
        <p:spPr>
          <a:xfrm rot="21142780" flipH="1">
            <a:off x="2445163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8" name="AutoShape 128"/>
          <p:cNvSpPr/>
          <p:nvPr/>
        </p:nvSpPr>
        <p:spPr>
          <a:xfrm rot="21437230" flipH="1">
            <a:off x="2378488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9" name="AutoShape 129"/>
          <p:cNvSpPr/>
          <p:nvPr/>
        </p:nvSpPr>
        <p:spPr>
          <a:xfrm rot="162769">
            <a:off x="2279333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0" name="AutoShape 130"/>
          <p:cNvSpPr/>
          <p:nvPr/>
        </p:nvSpPr>
        <p:spPr>
          <a:xfrm>
            <a:off x="2749582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1" name="Freeform 131"/>
          <p:cNvSpPr/>
          <p:nvPr/>
        </p:nvSpPr>
        <p:spPr>
          <a:xfrm>
            <a:off x="2772728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2" name="Freeform 132"/>
          <p:cNvSpPr/>
          <p:nvPr/>
        </p:nvSpPr>
        <p:spPr>
          <a:xfrm>
            <a:off x="2711005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3" name="Freeform 133"/>
          <p:cNvSpPr/>
          <p:nvPr/>
        </p:nvSpPr>
        <p:spPr>
          <a:xfrm>
            <a:off x="2811589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4" name="AutoShape 134"/>
          <p:cNvSpPr/>
          <p:nvPr/>
        </p:nvSpPr>
        <p:spPr>
          <a:xfrm rot="457219">
            <a:off x="2702052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5" name="AutoShape 135"/>
          <p:cNvSpPr/>
          <p:nvPr/>
        </p:nvSpPr>
        <p:spPr>
          <a:xfrm rot="21142780" flipH="1">
            <a:off x="2907030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6" name="AutoShape 136"/>
          <p:cNvSpPr/>
          <p:nvPr/>
        </p:nvSpPr>
        <p:spPr>
          <a:xfrm rot="21437230" flipH="1">
            <a:off x="2840355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7" name="AutoShape 137"/>
          <p:cNvSpPr/>
          <p:nvPr/>
        </p:nvSpPr>
        <p:spPr>
          <a:xfrm rot="162769">
            <a:off x="2741200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8" name="AutoShape 138"/>
          <p:cNvSpPr/>
          <p:nvPr/>
        </p:nvSpPr>
        <p:spPr>
          <a:xfrm>
            <a:off x="3211449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9" name="Freeform 139"/>
          <p:cNvSpPr/>
          <p:nvPr/>
        </p:nvSpPr>
        <p:spPr>
          <a:xfrm>
            <a:off x="3234595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0" name="Freeform 140"/>
          <p:cNvSpPr/>
          <p:nvPr/>
        </p:nvSpPr>
        <p:spPr>
          <a:xfrm>
            <a:off x="3172873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1" name="Freeform 141"/>
          <p:cNvSpPr/>
          <p:nvPr/>
        </p:nvSpPr>
        <p:spPr>
          <a:xfrm>
            <a:off x="3273457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2" name="AutoShape 142"/>
          <p:cNvSpPr/>
          <p:nvPr/>
        </p:nvSpPr>
        <p:spPr>
          <a:xfrm rot="457219">
            <a:off x="3163919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3" name="AutoShape 143"/>
          <p:cNvSpPr/>
          <p:nvPr/>
        </p:nvSpPr>
        <p:spPr>
          <a:xfrm rot="21142780" flipH="1">
            <a:off x="3368897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4" name="AutoShape 144"/>
          <p:cNvSpPr/>
          <p:nvPr/>
        </p:nvSpPr>
        <p:spPr>
          <a:xfrm rot="21437230" flipH="1">
            <a:off x="3302222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5" name="AutoShape 145"/>
          <p:cNvSpPr/>
          <p:nvPr/>
        </p:nvSpPr>
        <p:spPr>
          <a:xfrm rot="162769">
            <a:off x="3203067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6" name="AutoShape 146"/>
          <p:cNvSpPr/>
          <p:nvPr/>
        </p:nvSpPr>
        <p:spPr>
          <a:xfrm>
            <a:off x="3673316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7" name="Freeform 147"/>
          <p:cNvSpPr/>
          <p:nvPr/>
        </p:nvSpPr>
        <p:spPr>
          <a:xfrm>
            <a:off x="3696462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8" name="Freeform 148"/>
          <p:cNvSpPr/>
          <p:nvPr/>
        </p:nvSpPr>
        <p:spPr>
          <a:xfrm>
            <a:off x="3634740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9" name="Freeform 149"/>
          <p:cNvSpPr/>
          <p:nvPr/>
        </p:nvSpPr>
        <p:spPr>
          <a:xfrm>
            <a:off x="3735324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0" name="AutoShape 150"/>
          <p:cNvSpPr/>
          <p:nvPr/>
        </p:nvSpPr>
        <p:spPr>
          <a:xfrm rot="457219">
            <a:off x="3625787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1" name="AutoShape 151"/>
          <p:cNvSpPr/>
          <p:nvPr/>
        </p:nvSpPr>
        <p:spPr>
          <a:xfrm rot="21142780" flipH="1">
            <a:off x="3830764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2" name="AutoShape 152"/>
          <p:cNvSpPr/>
          <p:nvPr/>
        </p:nvSpPr>
        <p:spPr>
          <a:xfrm rot="21437230" flipH="1">
            <a:off x="3764089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3" name="AutoShape 153"/>
          <p:cNvSpPr/>
          <p:nvPr/>
        </p:nvSpPr>
        <p:spPr>
          <a:xfrm rot="162769">
            <a:off x="3664934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4" name="AutoShape 154"/>
          <p:cNvSpPr/>
          <p:nvPr/>
        </p:nvSpPr>
        <p:spPr>
          <a:xfrm>
            <a:off x="4135184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5" name="Freeform 155"/>
          <p:cNvSpPr/>
          <p:nvPr/>
        </p:nvSpPr>
        <p:spPr>
          <a:xfrm>
            <a:off x="4158329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6" name="Freeform 156"/>
          <p:cNvSpPr/>
          <p:nvPr/>
        </p:nvSpPr>
        <p:spPr>
          <a:xfrm>
            <a:off x="4096607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7" name="Freeform 157"/>
          <p:cNvSpPr/>
          <p:nvPr/>
        </p:nvSpPr>
        <p:spPr>
          <a:xfrm>
            <a:off x="4197191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8" name="AutoShape 158"/>
          <p:cNvSpPr/>
          <p:nvPr/>
        </p:nvSpPr>
        <p:spPr>
          <a:xfrm rot="457219">
            <a:off x="4087654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9" name="AutoShape 159"/>
          <p:cNvSpPr/>
          <p:nvPr/>
        </p:nvSpPr>
        <p:spPr>
          <a:xfrm rot="21142780" flipH="1">
            <a:off x="4292632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0" name="AutoShape 160"/>
          <p:cNvSpPr/>
          <p:nvPr/>
        </p:nvSpPr>
        <p:spPr>
          <a:xfrm rot="21437230" flipH="1">
            <a:off x="4225957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1" name="AutoShape 161"/>
          <p:cNvSpPr/>
          <p:nvPr/>
        </p:nvSpPr>
        <p:spPr>
          <a:xfrm rot="162769">
            <a:off x="4126802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2" name="AutoShape 162"/>
          <p:cNvSpPr/>
          <p:nvPr/>
        </p:nvSpPr>
        <p:spPr>
          <a:xfrm>
            <a:off x="4597051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3" name="Freeform 163"/>
          <p:cNvSpPr/>
          <p:nvPr/>
        </p:nvSpPr>
        <p:spPr>
          <a:xfrm>
            <a:off x="4620196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4" name="Freeform 164"/>
          <p:cNvSpPr/>
          <p:nvPr/>
        </p:nvSpPr>
        <p:spPr>
          <a:xfrm>
            <a:off x="4558474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5" name="Freeform 165"/>
          <p:cNvSpPr/>
          <p:nvPr/>
        </p:nvSpPr>
        <p:spPr>
          <a:xfrm>
            <a:off x="4659059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6" name="AutoShape 166"/>
          <p:cNvSpPr/>
          <p:nvPr/>
        </p:nvSpPr>
        <p:spPr>
          <a:xfrm rot="457219">
            <a:off x="4549521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7" name="AutoShape 167"/>
          <p:cNvSpPr/>
          <p:nvPr/>
        </p:nvSpPr>
        <p:spPr>
          <a:xfrm rot="21142780" flipH="1">
            <a:off x="4754499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8" name="AutoShape 168"/>
          <p:cNvSpPr/>
          <p:nvPr/>
        </p:nvSpPr>
        <p:spPr>
          <a:xfrm rot="21437230" flipH="1">
            <a:off x="4687824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9" name="AutoShape 169"/>
          <p:cNvSpPr/>
          <p:nvPr/>
        </p:nvSpPr>
        <p:spPr>
          <a:xfrm rot="162769">
            <a:off x="4588669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0" name="AutoShape 170"/>
          <p:cNvSpPr/>
          <p:nvPr/>
        </p:nvSpPr>
        <p:spPr>
          <a:xfrm>
            <a:off x="5059013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1" name="Freeform 171"/>
          <p:cNvSpPr/>
          <p:nvPr/>
        </p:nvSpPr>
        <p:spPr>
          <a:xfrm>
            <a:off x="5082064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2" name="Freeform 172"/>
          <p:cNvSpPr/>
          <p:nvPr/>
        </p:nvSpPr>
        <p:spPr>
          <a:xfrm>
            <a:off x="5020342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3" name="Freeform 173"/>
          <p:cNvSpPr/>
          <p:nvPr/>
        </p:nvSpPr>
        <p:spPr>
          <a:xfrm>
            <a:off x="5120926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4" name="AutoShape 174"/>
          <p:cNvSpPr/>
          <p:nvPr/>
        </p:nvSpPr>
        <p:spPr>
          <a:xfrm rot="457219">
            <a:off x="5011388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5" name="AutoShape 175"/>
          <p:cNvSpPr/>
          <p:nvPr/>
        </p:nvSpPr>
        <p:spPr>
          <a:xfrm rot="21142780" flipH="1">
            <a:off x="5216366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6" name="AutoShape 176"/>
          <p:cNvSpPr/>
          <p:nvPr/>
        </p:nvSpPr>
        <p:spPr>
          <a:xfrm rot="21437230" flipH="1">
            <a:off x="514969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7" name="AutoShape 177"/>
          <p:cNvSpPr/>
          <p:nvPr/>
        </p:nvSpPr>
        <p:spPr>
          <a:xfrm rot="162769">
            <a:off x="5050536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8" name="AutoShape 178"/>
          <p:cNvSpPr/>
          <p:nvPr/>
        </p:nvSpPr>
        <p:spPr>
          <a:xfrm>
            <a:off x="6851428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9" name="AutoShape 179"/>
          <p:cNvSpPr/>
          <p:nvPr/>
        </p:nvSpPr>
        <p:spPr>
          <a:xfrm rot="457219">
            <a:off x="6807708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0" name="AutoShape 180"/>
          <p:cNvSpPr/>
          <p:nvPr/>
        </p:nvSpPr>
        <p:spPr>
          <a:xfrm rot="21142780" flipH="1">
            <a:off x="7000684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1" name="AutoShape 181"/>
          <p:cNvSpPr/>
          <p:nvPr/>
        </p:nvSpPr>
        <p:spPr>
          <a:xfrm rot="21437230" flipH="1">
            <a:off x="693782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2" name="AutoShape 182"/>
          <p:cNvSpPr/>
          <p:nvPr/>
        </p:nvSpPr>
        <p:spPr>
          <a:xfrm rot="162769">
            <a:off x="6842665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3" name="Freeform 183"/>
          <p:cNvSpPr/>
          <p:nvPr/>
        </p:nvSpPr>
        <p:spPr>
          <a:xfrm>
            <a:off x="6818471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4" name="AutoShape 184"/>
          <p:cNvSpPr/>
          <p:nvPr/>
        </p:nvSpPr>
        <p:spPr>
          <a:xfrm>
            <a:off x="7314629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5" name="AutoShape 185"/>
          <p:cNvSpPr/>
          <p:nvPr/>
        </p:nvSpPr>
        <p:spPr>
          <a:xfrm rot="457219">
            <a:off x="72709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6" name="AutoShape 186"/>
          <p:cNvSpPr/>
          <p:nvPr/>
        </p:nvSpPr>
        <p:spPr>
          <a:xfrm rot="21142780" flipH="1">
            <a:off x="7463885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7" name="AutoShape 187"/>
          <p:cNvSpPr/>
          <p:nvPr/>
        </p:nvSpPr>
        <p:spPr>
          <a:xfrm rot="21437230" flipH="1">
            <a:off x="740102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8" name="AutoShape 188"/>
          <p:cNvSpPr/>
          <p:nvPr/>
        </p:nvSpPr>
        <p:spPr>
          <a:xfrm rot="162769">
            <a:off x="730586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9" name="Freeform 189"/>
          <p:cNvSpPr/>
          <p:nvPr/>
        </p:nvSpPr>
        <p:spPr>
          <a:xfrm>
            <a:off x="7281672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0" name="AutoShape 190"/>
          <p:cNvSpPr/>
          <p:nvPr/>
        </p:nvSpPr>
        <p:spPr>
          <a:xfrm>
            <a:off x="7777829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1" name="AutoShape 191"/>
          <p:cNvSpPr/>
          <p:nvPr/>
        </p:nvSpPr>
        <p:spPr>
          <a:xfrm rot="457219">
            <a:off x="77341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2" name="AutoShape 192"/>
          <p:cNvSpPr/>
          <p:nvPr/>
        </p:nvSpPr>
        <p:spPr>
          <a:xfrm rot="21142780" flipH="1">
            <a:off x="7927086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3" name="AutoShape 193"/>
          <p:cNvSpPr/>
          <p:nvPr/>
        </p:nvSpPr>
        <p:spPr>
          <a:xfrm rot="21437230" flipH="1">
            <a:off x="7864221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4" name="AutoShape 194"/>
          <p:cNvSpPr/>
          <p:nvPr/>
        </p:nvSpPr>
        <p:spPr>
          <a:xfrm rot="162769">
            <a:off x="776906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5" name="Freeform 195"/>
          <p:cNvSpPr/>
          <p:nvPr/>
        </p:nvSpPr>
        <p:spPr>
          <a:xfrm>
            <a:off x="77448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6" name="AutoShape 196"/>
          <p:cNvSpPr/>
          <p:nvPr/>
        </p:nvSpPr>
        <p:spPr>
          <a:xfrm>
            <a:off x="8241030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7" name="AutoShape 197"/>
          <p:cNvSpPr/>
          <p:nvPr/>
        </p:nvSpPr>
        <p:spPr>
          <a:xfrm rot="457219">
            <a:off x="8197310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8" name="AutoShape 198"/>
          <p:cNvSpPr/>
          <p:nvPr/>
        </p:nvSpPr>
        <p:spPr>
          <a:xfrm rot="21142780" flipH="1">
            <a:off x="8390287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9" name="AutoShape 199"/>
          <p:cNvSpPr/>
          <p:nvPr/>
        </p:nvSpPr>
        <p:spPr>
          <a:xfrm rot="21437230" flipH="1">
            <a:off x="8327422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0" name="AutoShape 200"/>
          <p:cNvSpPr/>
          <p:nvPr/>
        </p:nvSpPr>
        <p:spPr>
          <a:xfrm rot="162769">
            <a:off x="823226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1" name="Freeform 201"/>
          <p:cNvSpPr/>
          <p:nvPr/>
        </p:nvSpPr>
        <p:spPr>
          <a:xfrm>
            <a:off x="82080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2" name="AutoShape 202"/>
          <p:cNvSpPr/>
          <p:nvPr/>
        </p:nvSpPr>
        <p:spPr>
          <a:xfrm>
            <a:off x="8704231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3" name="AutoShape 203"/>
          <p:cNvSpPr/>
          <p:nvPr/>
        </p:nvSpPr>
        <p:spPr>
          <a:xfrm rot="457219">
            <a:off x="8660511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4" name="AutoShape 204"/>
          <p:cNvSpPr/>
          <p:nvPr/>
        </p:nvSpPr>
        <p:spPr>
          <a:xfrm rot="21142780" flipH="1">
            <a:off x="8853488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5" name="AutoShape 205"/>
          <p:cNvSpPr/>
          <p:nvPr/>
        </p:nvSpPr>
        <p:spPr>
          <a:xfrm rot="21437230" flipH="1">
            <a:off x="8790623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6" name="AutoShape 206"/>
          <p:cNvSpPr/>
          <p:nvPr/>
        </p:nvSpPr>
        <p:spPr>
          <a:xfrm rot="162769">
            <a:off x="869546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7" name="Freeform 207"/>
          <p:cNvSpPr/>
          <p:nvPr/>
        </p:nvSpPr>
        <p:spPr>
          <a:xfrm>
            <a:off x="8671274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8" name="AutoShape 208"/>
          <p:cNvSpPr/>
          <p:nvPr/>
        </p:nvSpPr>
        <p:spPr>
          <a:xfrm>
            <a:off x="9167432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9" name="AutoShape 209"/>
          <p:cNvSpPr/>
          <p:nvPr/>
        </p:nvSpPr>
        <p:spPr>
          <a:xfrm rot="457219">
            <a:off x="9123712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0" name="AutoShape 210"/>
          <p:cNvSpPr/>
          <p:nvPr/>
        </p:nvSpPr>
        <p:spPr>
          <a:xfrm rot="21142780" flipH="1">
            <a:off x="9316688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1" name="AutoShape 211"/>
          <p:cNvSpPr/>
          <p:nvPr/>
        </p:nvSpPr>
        <p:spPr>
          <a:xfrm rot="21437230" flipH="1">
            <a:off x="9253824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2" name="AutoShape 212"/>
          <p:cNvSpPr/>
          <p:nvPr/>
        </p:nvSpPr>
        <p:spPr>
          <a:xfrm rot="162769">
            <a:off x="9158668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3" name="Freeform 213"/>
          <p:cNvSpPr/>
          <p:nvPr/>
        </p:nvSpPr>
        <p:spPr>
          <a:xfrm>
            <a:off x="9134475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4" name="AutoShape 214"/>
          <p:cNvSpPr/>
          <p:nvPr/>
        </p:nvSpPr>
        <p:spPr>
          <a:xfrm>
            <a:off x="9630633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5" name="AutoShape 215"/>
          <p:cNvSpPr/>
          <p:nvPr/>
        </p:nvSpPr>
        <p:spPr>
          <a:xfrm rot="457219">
            <a:off x="9586913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6" name="AutoShape 216"/>
          <p:cNvSpPr/>
          <p:nvPr/>
        </p:nvSpPr>
        <p:spPr>
          <a:xfrm rot="21142780" flipH="1">
            <a:off x="9779889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7" name="AutoShape 217"/>
          <p:cNvSpPr/>
          <p:nvPr/>
        </p:nvSpPr>
        <p:spPr>
          <a:xfrm rot="21437230" flipH="1">
            <a:off x="9717024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8" name="AutoShape 218"/>
          <p:cNvSpPr/>
          <p:nvPr/>
        </p:nvSpPr>
        <p:spPr>
          <a:xfrm rot="162769">
            <a:off x="9621869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9" name="Freeform 219"/>
          <p:cNvSpPr/>
          <p:nvPr/>
        </p:nvSpPr>
        <p:spPr>
          <a:xfrm>
            <a:off x="9597771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0" name="AutoShape 220"/>
          <p:cNvSpPr/>
          <p:nvPr/>
        </p:nvSpPr>
        <p:spPr>
          <a:xfrm>
            <a:off x="10093833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1" name="AutoShape 221"/>
          <p:cNvSpPr/>
          <p:nvPr/>
        </p:nvSpPr>
        <p:spPr>
          <a:xfrm rot="457219">
            <a:off x="10050113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2" name="AutoShape 222"/>
          <p:cNvSpPr/>
          <p:nvPr/>
        </p:nvSpPr>
        <p:spPr>
          <a:xfrm rot="21142780" flipH="1">
            <a:off x="10243090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3" name="AutoShape 223"/>
          <p:cNvSpPr/>
          <p:nvPr/>
        </p:nvSpPr>
        <p:spPr>
          <a:xfrm rot="21437230" flipH="1">
            <a:off x="10180225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4" name="AutoShape 224"/>
          <p:cNvSpPr/>
          <p:nvPr/>
        </p:nvSpPr>
        <p:spPr>
          <a:xfrm rot="162769">
            <a:off x="1008507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5" name="Freeform 225"/>
          <p:cNvSpPr/>
          <p:nvPr/>
        </p:nvSpPr>
        <p:spPr>
          <a:xfrm>
            <a:off x="10060972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6" name="AutoShape 226"/>
          <p:cNvSpPr/>
          <p:nvPr/>
        </p:nvSpPr>
        <p:spPr>
          <a:xfrm>
            <a:off x="10557034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7" name="AutoShape 227"/>
          <p:cNvSpPr/>
          <p:nvPr/>
        </p:nvSpPr>
        <p:spPr>
          <a:xfrm rot="457219">
            <a:off x="105134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8" name="AutoShape 228"/>
          <p:cNvSpPr/>
          <p:nvPr/>
        </p:nvSpPr>
        <p:spPr>
          <a:xfrm rot="21142780" flipH="1">
            <a:off x="10706291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9" name="AutoShape 229"/>
          <p:cNvSpPr/>
          <p:nvPr/>
        </p:nvSpPr>
        <p:spPr>
          <a:xfrm rot="21437230" flipH="1">
            <a:off x="1064342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0" name="AutoShape 230"/>
          <p:cNvSpPr/>
          <p:nvPr/>
        </p:nvSpPr>
        <p:spPr>
          <a:xfrm rot="162769">
            <a:off x="10548271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1" name="Freeform 231"/>
          <p:cNvSpPr/>
          <p:nvPr/>
        </p:nvSpPr>
        <p:spPr>
          <a:xfrm>
            <a:off x="105241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2" name="AutoShape 232"/>
          <p:cNvSpPr/>
          <p:nvPr/>
        </p:nvSpPr>
        <p:spPr>
          <a:xfrm>
            <a:off x="11020234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3" name="AutoShape 233"/>
          <p:cNvSpPr/>
          <p:nvPr/>
        </p:nvSpPr>
        <p:spPr>
          <a:xfrm rot="457219">
            <a:off x="10976610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4" name="AutoShape 234"/>
          <p:cNvSpPr/>
          <p:nvPr/>
        </p:nvSpPr>
        <p:spPr>
          <a:xfrm rot="21142780" flipH="1">
            <a:off x="11169491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5" name="AutoShape 235"/>
          <p:cNvSpPr/>
          <p:nvPr/>
        </p:nvSpPr>
        <p:spPr>
          <a:xfrm rot="21437230" flipH="1">
            <a:off x="1110662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6" name="AutoShape 236"/>
          <p:cNvSpPr/>
          <p:nvPr/>
        </p:nvSpPr>
        <p:spPr>
          <a:xfrm rot="162769">
            <a:off x="11011472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7" name="Freeform 237"/>
          <p:cNvSpPr/>
          <p:nvPr/>
        </p:nvSpPr>
        <p:spPr>
          <a:xfrm>
            <a:off x="10987374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8" name="AutoShape 238"/>
          <p:cNvSpPr/>
          <p:nvPr/>
        </p:nvSpPr>
        <p:spPr>
          <a:xfrm>
            <a:off x="6851428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9" name="AutoShape 239"/>
          <p:cNvSpPr/>
          <p:nvPr/>
        </p:nvSpPr>
        <p:spPr>
          <a:xfrm rot="457219">
            <a:off x="6807708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0" name="AutoShape 240"/>
          <p:cNvSpPr/>
          <p:nvPr/>
        </p:nvSpPr>
        <p:spPr>
          <a:xfrm rot="21142780" flipH="1">
            <a:off x="7000684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1" name="AutoShape 241"/>
          <p:cNvSpPr/>
          <p:nvPr/>
        </p:nvSpPr>
        <p:spPr>
          <a:xfrm rot="21437230" flipH="1">
            <a:off x="693782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2" name="AutoShape 242"/>
          <p:cNvSpPr/>
          <p:nvPr/>
        </p:nvSpPr>
        <p:spPr>
          <a:xfrm rot="162769">
            <a:off x="6842665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3" name="Freeform 243"/>
          <p:cNvSpPr/>
          <p:nvPr/>
        </p:nvSpPr>
        <p:spPr>
          <a:xfrm>
            <a:off x="6818471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4" name="AutoShape 244"/>
          <p:cNvSpPr/>
          <p:nvPr/>
        </p:nvSpPr>
        <p:spPr>
          <a:xfrm>
            <a:off x="7314629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5" name="AutoShape 245"/>
          <p:cNvSpPr/>
          <p:nvPr/>
        </p:nvSpPr>
        <p:spPr>
          <a:xfrm rot="457219">
            <a:off x="72709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6" name="AutoShape 246"/>
          <p:cNvSpPr/>
          <p:nvPr/>
        </p:nvSpPr>
        <p:spPr>
          <a:xfrm rot="21142780" flipH="1">
            <a:off x="7463885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7" name="AutoShape 247"/>
          <p:cNvSpPr/>
          <p:nvPr/>
        </p:nvSpPr>
        <p:spPr>
          <a:xfrm rot="21437230" flipH="1">
            <a:off x="740102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8" name="AutoShape 248"/>
          <p:cNvSpPr/>
          <p:nvPr/>
        </p:nvSpPr>
        <p:spPr>
          <a:xfrm rot="162769">
            <a:off x="730586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9" name="Freeform 249"/>
          <p:cNvSpPr/>
          <p:nvPr/>
        </p:nvSpPr>
        <p:spPr>
          <a:xfrm>
            <a:off x="7281672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0" name="AutoShape 250"/>
          <p:cNvSpPr/>
          <p:nvPr/>
        </p:nvSpPr>
        <p:spPr>
          <a:xfrm>
            <a:off x="7777829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1" name="AutoShape 251"/>
          <p:cNvSpPr/>
          <p:nvPr/>
        </p:nvSpPr>
        <p:spPr>
          <a:xfrm rot="457219">
            <a:off x="77341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2" name="AutoShape 252"/>
          <p:cNvSpPr/>
          <p:nvPr/>
        </p:nvSpPr>
        <p:spPr>
          <a:xfrm rot="21142780" flipH="1">
            <a:off x="7927086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3" name="AutoShape 253"/>
          <p:cNvSpPr/>
          <p:nvPr/>
        </p:nvSpPr>
        <p:spPr>
          <a:xfrm rot="21437230" flipH="1">
            <a:off x="7864221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4" name="AutoShape 254"/>
          <p:cNvSpPr/>
          <p:nvPr/>
        </p:nvSpPr>
        <p:spPr>
          <a:xfrm rot="162769">
            <a:off x="776906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5" name="Freeform 255"/>
          <p:cNvSpPr/>
          <p:nvPr/>
        </p:nvSpPr>
        <p:spPr>
          <a:xfrm>
            <a:off x="77448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6" name="AutoShape 256"/>
          <p:cNvSpPr/>
          <p:nvPr/>
        </p:nvSpPr>
        <p:spPr>
          <a:xfrm>
            <a:off x="8241030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7" name="AutoShape 257"/>
          <p:cNvSpPr/>
          <p:nvPr/>
        </p:nvSpPr>
        <p:spPr>
          <a:xfrm rot="457219">
            <a:off x="8197310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8" name="AutoShape 258"/>
          <p:cNvSpPr/>
          <p:nvPr/>
        </p:nvSpPr>
        <p:spPr>
          <a:xfrm rot="21142780" flipH="1">
            <a:off x="8390287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9" name="AutoShape 259"/>
          <p:cNvSpPr/>
          <p:nvPr/>
        </p:nvSpPr>
        <p:spPr>
          <a:xfrm rot="21437230" flipH="1">
            <a:off x="8327422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0" name="AutoShape 260"/>
          <p:cNvSpPr/>
          <p:nvPr/>
        </p:nvSpPr>
        <p:spPr>
          <a:xfrm rot="162769">
            <a:off x="823226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1" name="Freeform 261"/>
          <p:cNvSpPr/>
          <p:nvPr/>
        </p:nvSpPr>
        <p:spPr>
          <a:xfrm>
            <a:off x="82080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2" name="AutoShape 262"/>
          <p:cNvSpPr/>
          <p:nvPr/>
        </p:nvSpPr>
        <p:spPr>
          <a:xfrm>
            <a:off x="8704231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3" name="AutoShape 263"/>
          <p:cNvSpPr/>
          <p:nvPr/>
        </p:nvSpPr>
        <p:spPr>
          <a:xfrm rot="457219">
            <a:off x="8660511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4" name="AutoShape 264"/>
          <p:cNvSpPr/>
          <p:nvPr/>
        </p:nvSpPr>
        <p:spPr>
          <a:xfrm rot="21142780" flipH="1">
            <a:off x="8853488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5" name="AutoShape 265"/>
          <p:cNvSpPr/>
          <p:nvPr/>
        </p:nvSpPr>
        <p:spPr>
          <a:xfrm rot="21437230" flipH="1">
            <a:off x="8790623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6" name="AutoShape 266"/>
          <p:cNvSpPr/>
          <p:nvPr/>
        </p:nvSpPr>
        <p:spPr>
          <a:xfrm rot="162769">
            <a:off x="869546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7" name="Freeform 267"/>
          <p:cNvSpPr/>
          <p:nvPr/>
        </p:nvSpPr>
        <p:spPr>
          <a:xfrm>
            <a:off x="8671274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8" name="AutoShape 268"/>
          <p:cNvSpPr/>
          <p:nvPr/>
        </p:nvSpPr>
        <p:spPr>
          <a:xfrm>
            <a:off x="9167432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9" name="AutoShape 269"/>
          <p:cNvSpPr/>
          <p:nvPr/>
        </p:nvSpPr>
        <p:spPr>
          <a:xfrm rot="457219">
            <a:off x="9123712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0" name="AutoShape 270"/>
          <p:cNvSpPr/>
          <p:nvPr/>
        </p:nvSpPr>
        <p:spPr>
          <a:xfrm rot="21142780" flipH="1">
            <a:off x="9316688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1" name="AutoShape 271"/>
          <p:cNvSpPr/>
          <p:nvPr/>
        </p:nvSpPr>
        <p:spPr>
          <a:xfrm rot="21437230" flipH="1">
            <a:off x="9253824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2" name="AutoShape 272"/>
          <p:cNvSpPr/>
          <p:nvPr/>
        </p:nvSpPr>
        <p:spPr>
          <a:xfrm rot="162769">
            <a:off x="9158668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3" name="Freeform 273"/>
          <p:cNvSpPr/>
          <p:nvPr/>
        </p:nvSpPr>
        <p:spPr>
          <a:xfrm>
            <a:off x="9134475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4" name="AutoShape 274"/>
          <p:cNvSpPr/>
          <p:nvPr/>
        </p:nvSpPr>
        <p:spPr>
          <a:xfrm>
            <a:off x="9630633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5" name="AutoShape 275"/>
          <p:cNvSpPr/>
          <p:nvPr/>
        </p:nvSpPr>
        <p:spPr>
          <a:xfrm rot="457219">
            <a:off x="9586913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6" name="AutoShape 276"/>
          <p:cNvSpPr/>
          <p:nvPr/>
        </p:nvSpPr>
        <p:spPr>
          <a:xfrm rot="21142780" flipH="1">
            <a:off x="9779889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7" name="AutoShape 277"/>
          <p:cNvSpPr/>
          <p:nvPr/>
        </p:nvSpPr>
        <p:spPr>
          <a:xfrm rot="21437230" flipH="1">
            <a:off x="9717024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8" name="AutoShape 278"/>
          <p:cNvSpPr/>
          <p:nvPr/>
        </p:nvSpPr>
        <p:spPr>
          <a:xfrm rot="162769">
            <a:off x="9621869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9" name="Freeform 279"/>
          <p:cNvSpPr/>
          <p:nvPr/>
        </p:nvSpPr>
        <p:spPr>
          <a:xfrm>
            <a:off x="9597771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0" name="AutoShape 280"/>
          <p:cNvSpPr/>
          <p:nvPr/>
        </p:nvSpPr>
        <p:spPr>
          <a:xfrm>
            <a:off x="10093833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1" name="AutoShape 281"/>
          <p:cNvSpPr/>
          <p:nvPr/>
        </p:nvSpPr>
        <p:spPr>
          <a:xfrm rot="457219">
            <a:off x="10050113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2" name="AutoShape 282"/>
          <p:cNvSpPr/>
          <p:nvPr/>
        </p:nvSpPr>
        <p:spPr>
          <a:xfrm rot="21142780" flipH="1">
            <a:off x="10243090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3" name="AutoShape 283"/>
          <p:cNvSpPr/>
          <p:nvPr/>
        </p:nvSpPr>
        <p:spPr>
          <a:xfrm rot="21437230" flipH="1">
            <a:off x="10180225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4" name="AutoShape 284"/>
          <p:cNvSpPr/>
          <p:nvPr/>
        </p:nvSpPr>
        <p:spPr>
          <a:xfrm rot="162769">
            <a:off x="1008507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5" name="Freeform 285"/>
          <p:cNvSpPr/>
          <p:nvPr/>
        </p:nvSpPr>
        <p:spPr>
          <a:xfrm>
            <a:off x="10060972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6" name="AutoShape 286"/>
          <p:cNvSpPr/>
          <p:nvPr/>
        </p:nvSpPr>
        <p:spPr>
          <a:xfrm>
            <a:off x="10557034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7" name="AutoShape 287"/>
          <p:cNvSpPr/>
          <p:nvPr/>
        </p:nvSpPr>
        <p:spPr>
          <a:xfrm rot="457219">
            <a:off x="105134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8" name="AutoShape 288"/>
          <p:cNvSpPr/>
          <p:nvPr/>
        </p:nvSpPr>
        <p:spPr>
          <a:xfrm rot="21142780" flipH="1">
            <a:off x="10706291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9" name="AutoShape 289"/>
          <p:cNvSpPr/>
          <p:nvPr/>
        </p:nvSpPr>
        <p:spPr>
          <a:xfrm rot="21437230" flipH="1">
            <a:off x="1064342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0" name="AutoShape 290"/>
          <p:cNvSpPr/>
          <p:nvPr/>
        </p:nvSpPr>
        <p:spPr>
          <a:xfrm rot="162769">
            <a:off x="10548271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1" name="Freeform 291"/>
          <p:cNvSpPr/>
          <p:nvPr/>
        </p:nvSpPr>
        <p:spPr>
          <a:xfrm>
            <a:off x="105241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2" name="AutoShape 292"/>
          <p:cNvSpPr/>
          <p:nvPr/>
        </p:nvSpPr>
        <p:spPr>
          <a:xfrm>
            <a:off x="11020234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3" name="AutoShape 293"/>
          <p:cNvSpPr/>
          <p:nvPr/>
        </p:nvSpPr>
        <p:spPr>
          <a:xfrm rot="457219">
            <a:off x="10976610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4" name="AutoShape 294"/>
          <p:cNvSpPr/>
          <p:nvPr/>
        </p:nvSpPr>
        <p:spPr>
          <a:xfrm rot="21142780" flipH="1">
            <a:off x="11169491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5" name="AutoShape 295"/>
          <p:cNvSpPr/>
          <p:nvPr/>
        </p:nvSpPr>
        <p:spPr>
          <a:xfrm rot="21437230" flipH="1">
            <a:off x="1110662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6" name="AutoShape 296"/>
          <p:cNvSpPr/>
          <p:nvPr/>
        </p:nvSpPr>
        <p:spPr>
          <a:xfrm rot="162769">
            <a:off x="11011472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7" name="Freeform 297"/>
          <p:cNvSpPr/>
          <p:nvPr/>
        </p:nvSpPr>
        <p:spPr>
          <a:xfrm>
            <a:off x="10987374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8" name="AutoShape 298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随着科技的发展，公众对科学知识的需求日益增长，科技馆作为科普教育的重要场所，承担着向公众传播科学知识的责任。</a:t>
            </a:r>
            <a:endParaRPr lang="en-US" sz="1100"/>
          </a:p>
        </p:txBody>
      </p:sp>
      <p:sp>
        <p:nvSpPr>
          <p:cNvPr id="299" name="AutoShape 299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科普讲解员是科技馆的重要组成部分，他们负责向观众传递科学知识，提高公众的科学素养。</a:t>
            </a:r>
            <a:endParaRPr lang="en-US" sz="1100"/>
          </a:p>
        </p:txBody>
      </p:sp>
      <p:sp>
        <p:nvSpPr>
          <p:cNvPr id="300" name="AutoShape 30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1" name="AutoShape 30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2" name="AutoShape 30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3" name="AutoShape 30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4" name="AutoShape 30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5" name="AutoShape 30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6" name="AutoShape 30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7" name="AutoShape 30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8" name="AutoShape 30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9" name="AutoShape 30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0" name="AutoShape 31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1" name="AutoShape 31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2" name="AutoShape 31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3" name="AutoShape 31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4" name="AutoShape 31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5" name="AutoShape 31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6" name="AutoShape 31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7" name="AutoShape 31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8" name="AutoShape 31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9" name="AutoShape 31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0" name="TextBox 32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97384" y="2173262"/>
            <a:ext cx="3857054" cy="65274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提高科普讲解员的专业素质和讲解能力。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683187" y="2173262"/>
            <a:ext cx="652748" cy="65274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822919" y="2564454"/>
            <a:ext cx="132397" cy="125730"/>
          </a:xfrm>
          <a:custGeom>
            <a:rect l="l" t="t" r="r" b="b"/>
            <a:pathLst>
              <a:path w="100" h="95">
                <a:moveTo>
                  <a:pt x="14" y="95"/>
                </a:moveTo>
                <a:lnTo>
                  <a:pt x="0" y="80"/>
                </a:lnTo>
                <a:lnTo>
                  <a:pt x="85" y="0"/>
                </a:lnTo>
                <a:lnTo>
                  <a:pt x="100" y="14"/>
                </a:lnTo>
                <a:lnTo>
                  <a:pt x="14" y="9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919598" y="2498255"/>
            <a:ext cx="100584" cy="100584"/>
          </a:xfrm>
          <a:custGeom>
            <a:rect l="l" t="t" r="r" b="b"/>
            <a:pathLst>
              <a:path w="32" h="32">
                <a:moveTo>
                  <a:pt x="16" y="32"/>
                </a:moveTo>
                <a:cubicBezTo>
                  <a:pt x="7" y="32"/>
                  <a:pt x="0" y="25"/>
                  <a:pt x="0" y="16"/>
                </a:cubicBezTo>
                <a:cubicBezTo>
                  <a:pt x="0" y="7"/>
                  <a:pt x="7" y="0"/>
                  <a:pt x="16" y="0"/>
                </a:cubicBezTo>
                <a:cubicBezTo>
                  <a:pt x="25" y="0"/>
                  <a:pt x="32" y="7"/>
                  <a:pt x="32" y="16"/>
                </a:cubicBezTo>
                <a:cubicBezTo>
                  <a:pt x="32" y="25"/>
                  <a:pt x="25" y="32"/>
                  <a:pt x="16" y="32"/>
                </a:cubicBezTo>
                <a:moveTo>
                  <a:pt x="16" y="8"/>
                </a:moveTo>
                <a:cubicBezTo>
                  <a:pt x="12" y="8"/>
                  <a:pt x="8" y="12"/>
                  <a:pt x="8" y="16"/>
                </a:cubicBezTo>
                <a:cubicBezTo>
                  <a:pt x="8" y="20"/>
                  <a:pt x="12" y="24"/>
                  <a:pt x="16" y="24"/>
                </a:cubicBezTo>
                <a:cubicBezTo>
                  <a:pt x="20" y="24"/>
                  <a:pt x="24" y="20"/>
                  <a:pt x="24" y="16"/>
                </a:cubicBezTo>
                <a:cubicBezTo>
                  <a:pt x="24" y="12"/>
                  <a:pt x="20" y="8"/>
                  <a:pt x="16" y="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995036" y="2303755"/>
            <a:ext cx="207835" cy="207835"/>
          </a:xfrm>
          <a:custGeom>
            <a:rect l="l" t="t" r="r" b="b"/>
            <a:pathLst>
              <a:path w="66" h="66">
                <a:moveTo>
                  <a:pt x="32" y="66"/>
                </a:moveTo>
                <a:cubicBezTo>
                  <a:pt x="23" y="66"/>
                  <a:pt x="15" y="63"/>
                  <a:pt x="9" y="57"/>
                </a:cubicBezTo>
                <a:cubicBezTo>
                  <a:pt x="3" y="51"/>
                  <a:pt x="0" y="43"/>
                  <a:pt x="0" y="34"/>
                </a:cubicBezTo>
                <a:cubicBezTo>
                  <a:pt x="0" y="25"/>
                  <a:pt x="3" y="17"/>
                  <a:pt x="9" y="11"/>
                </a:cubicBezTo>
                <a:cubicBezTo>
                  <a:pt x="20" y="0"/>
                  <a:pt x="20" y="0"/>
                  <a:pt x="20" y="0"/>
                </a:cubicBezTo>
                <a:cubicBezTo>
                  <a:pt x="66" y="46"/>
                  <a:pt x="66" y="46"/>
                  <a:pt x="66" y="46"/>
                </a:cubicBezTo>
                <a:cubicBezTo>
                  <a:pt x="55" y="57"/>
                  <a:pt x="55" y="57"/>
                  <a:pt x="55" y="57"/>
                </a:cubicBezTo>
                <a:cubicBezTo>
                  <a:pt x="49" y="63"/>
                  <a:pt x="41" y="66"/>
                  <a:pt x="32" y="66"/>
                </a:cubicBezTo>
                <a:moveTo>
                  <a:pt x="20" y="12"/>
                </a:moveTo>
                <a:cubicBezTo>
                  <a:pt x="15" y="17"/>
                  <a:pt x="15" y="17"/>
                  <a:pt x="15" y="17"/>
                </a:cubicBezTo>
                <a:cubicBezTo>
                  <a:pt x="10" y="22"/>
                  <a:pt x="8" y="28"/>
                  <a:pt x="8" y="34"/>
                </a:cubicBezTo>
                <a:cubicBezTo>
                  <a:pt x="8" y="40"/>
                  <a:pt x="10" y="46"/>
                  <a:pt x="15" y="51"/>
                </a:cubicBezTo>
                <a:cubicBezTo>
                  <a:pt x="20" y="56"/>
                  <a:pt x="26" y="58"/>
                  <a:pt x="32" y="58"/>
                </a:cubicBezTo>
                <a:cubicBezTo>
                  <a:pt x="38" y="58"/>
                  <a:pt x="44" y="56"/>
                  <a:pt x="49" y="51"/>
                </a:cubicBezTo>
                <a:cubicBezTo>
                  <a:pt x="54" y="46"/>
                  <a:pt x="54" y="46"/>
                  <a:pt x="54" y="46"/>
                </a:cubicBezTo>
                <a:lnTo>
                  <a:pt x="20" y="1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816347" y="2385765"/>
            <a:ext cx="304419" cy="309753"/>
          </a:xfrm>
          <a:custGeom>
            <a:rect l="l" t="t" r="r" b="b"/>
            <a:pathLst>
              <a:path w="230" h="234">
                <a:moveTo>
                  <a:pt x="0" y="234"/>
                </a:moveTo>
                <a:lnTo>
                  <a:pt x="22" y="49"/>
                </a:lnTo>
                <a:lnTo>
                  <a:pt x="112" y="0"/>
                </a:lnTo>
                <a:lnTo>
                  <a:pt x="121" y="16"/>
                </a:lnTo>
                <a:lnTo>
                  <a:pt x="41" y="61"/>
                </a:lnTo>
                <a:lnTo>
                  <a:pt x="24" y="211"/>
                </a:lnTo>
                <a:lnTo>
                  <a:pt x="185" y="180"/>
                </a:lnTo>
                <a:lnTo>
                  <a:pt x="211" y="111"/>
                </a:lnTo>
                <a:lnTo>
                  <a:pt x="230" y="116"/>
                </a:lnTo>
                <a:lnTo>
                  <a:pt x="199" y="199"/>
                </a:lnTo>
                <a:lnTo>
                  <a:pt x="0" y="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683187" y="3294307"/>
            <a:ext cx="652748" cy="65274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859305" y="3655733"/>
            <a:ext cx="300419" cy="162782"/>
          </a:xfrm>
          <a:custGeom>
            <a:rect l="l" t="t" r="r" b="b"/>
            <a:pathLst>
              <a:path w="226" h="123">
                <a:moveTo>
                  <a:pt x="227" y="123"/>
                </a:moveTo>
                <a:lnTo>
                  <a:pt x="0" y="123"/>
                </a:lnTo>
                <a:lnTo>
                  <a:pt x="0" y="0"/>
                </a:lnTo>
                <a:lnTo>
                  <a:pt x="19" y="0"/>
                </a:lnTo>
                <a:lnTo>
                  <a:pt x="19" y="104"/>
                </a:lnTo>
                <a:lnTo>
                  <a:pt x="208" y="104"/>
                </a:lnTo>
                <a:lnTo>
                  <a:pt x="208" y="0"/>
                </a:lnTo>
                <a:lnTo>
                  <a:pt x="227" y="0"/>
                </a:lnTo>
                <a:lnTo>
                  <a:pt x="227" y="1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811680" y="3422847"/>
            <a:ext cx="395764" cy="228981"/>
          </a:xfrm>
          <a:custGeom>
            <a:rect l="l" t="t" r="r" b="b"/>
            <a:pathLst>
              <a:path w="299" h="173">
                <a:moveTo>
                  <a:pt x="284" y="173"/>
                </a:moveTo>
                <a:lnTo>
                  <a:pt x="149" y="29"/>
                </a:lnTo>
                <a:lnTo>
                  <a:pt x="14" y="173"/>
                </a:lnTo>
                <a:lnTo>
                  <a:pt x="0" y="159"/>
                </a:lnTo>
                <a:lnTo>
                  <a:pt x="149" y="0"/>
                </a:lnTo>
                <a:lnTo>
                  <a:pt x="299" y="159"/>
                </a:lnTo>
                <a:lnTo>
                  <a:pt x="284" y="17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958650" y="3655733"/>
            <a:ext cx="100584" cy="112490"/>
          </a:xfrm>
          <a:custGeom>
            <a:rect l="l" t="t" r="r" b="b"/>
            <a:pathLst>
              <a:path w="76" h="85">
                <a:moveTo>
                  <a:pt x="76" y="85"/>
                </a:moveTo>
                <a:lnTo>
                  <a:pt x="57" y="85"/>
                </a:lnTo>
                <a:lnTo>
                  <a:pt x="57" y="19"/>
                </a:lnTo>
                <a:lnTo>
                  <a:pt x="19" y="19"/>
                </a:lnTo>
                <a:lnTo>
                  <a:pt x="19" y="85"/>
                </a:lnTo>
                <a:lnTo>
                  <a:pt x="0" y="85"/>
                </a:lnTo>
                <a:lnTo>
                  <a:pt x="0" y="0"/>
                </a:lnTo>
                <a:lnTo>
                  <a:pt x="76" y="0"/>
                </a:lnTo>
                <a:lnTo>
                  <a:pt x="76" y="8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958650" y="3530003"/>
            <a:ext cx="100584" cy="100584"/>
          </a:xfrm>
          <a:custGeom>
            <a:rect l="l" t="t" r="r" b="b"/>
            <a:pathLst>
              <a:path w="32" h="32">
                <a:moveTo>
                  <a:pt x="16" y="32"/>
                </a:moveTo>
                <a:cubicBezTo>
                  <a:pt x="7" y="32"/>
                  <a:pt x="0" y="25"/>
                  <a:pt x="0" y="16"/>
                </a:cubicBezTo>
                <a:cubicBezTo>
                  <a:pt x="0" y="7"/>
                  <a:pt x="7" y="0"/>
                  <a:pt x="16" y="0"/>
                </a:cubicBezTo>
                <a:cubicBezTo>
                  <a:pt x="25" y="0"/>
                  <a:pt x="32" y="7"/>
                  <a:pt x="32" y="16"/>
                </a:cubicBezTo>
                <a:cubicBezTo>
                  <a:pt x="32" y="25"/>
                  <a:pt x="25" y="32"/>
                  <a:pt x="16" y="32"/>
                </a:cubicBezTo>
                <a:moveTo>
                  <a:pt x="16" y="8"/>
                </a:moveTo>
                <a:cubicBezTo>
                  <a:pt x="12" y="8"/>
                  <a:pt x="8" y="12"/>
                  <a:pt x="8" y="16"/>
                </a:cubicBezTo>
                <a:cubicBezTo>
                  <a:pt x="8" y="20"/>
                  <a:pt x="12" y="24"/>
                  <a:pt x="16" y="24"/>
                </a:cubicBezTo>
                <a:cubicBezTo>
                  <a:pt x="20" y="24"/>
                  <a:pt x="24" y="20"/>
                  <a:pt x="24" y="16"/>
                </a:cubicBezTo>
                <a:cubicBezTo>
                  <a:pt x="24" y="12"/>
                  <a:pt x="20" y="8"/>
                  <a:pt x="16" y="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692712" y="4617091"/>
            <a:ext cx="652748" cy="65274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797440" y="4902032"/>
            <a:ext cx="97250" cy="165926"/>
          </a:xfrm>
          <a:custGeom>
            <a:rect l="l" t="t" r="r" b="b"/>
            <a:pathLst>
              <a:path w="28" h="48">
                <a:moveTo>
                  <a:pt x="28" y="48"/>
                </a:moveTo>
                <a:cubicBezTo>
                  <a:pt x="24" y="48"/>
                  <a:pt x="24" y="48"/>
                  <a:pt x="24" y="48"/>
                </a:cubicBezTo>
                <a:cubicBezTo>
                  <a:pt x="10" y="48"/>
                  <a:pt x="0" y="38"/>
                  <a:pt x="0" y="24"/>
                </a:cubicBezTo>
                <a:cubicBezTo>
                  <a:pt x="0" y="10"/>
                  <a:pt x="10" y="0"/>
                  <a:pt x="24" y="0"/>
                </a:cubicBezTo>
                <a:cubicBezTo>
                  <a:pt x="28" y="0"/>
                  <a:pt x="28" y="0"/>
                  <a:pt x="28" y="0"/>
                </a:cubicBezTo>
                <a:lnTo>
                  <a:pt x="28" y="48"/>
                </a:lnTo>
                <a:close/>
                <a:moveTo>
                  <a:pt x="20" y="8"/>
                </a:moveTo>
                <a:cubicBezTo>
                  <a:pt x="13" y="10"/>
                  <a:pt x="8" y="16"/>
                  <a:pt x="8" y="24"/>
                </a:cubicBezTo>
                <a:cubicBezTo>
                  <a:pt x="8" y="32"/>
                  <a:pt x="13" y="38"/>
                  <a:pt x="20" y="40"/>
                </a:cubicBezTo>
                <a:lnTo>
                  <a:pt x="20" y="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43483" y="4902032"/>
            <a:ext cx="97250" cy="165926"/>
          </a:xfrm>
          <a:custGeom>
            <a:rect l="l" t="t" r="r" b="b"/>
            <a:pathLst>
              <a:path w="28" h="48">
                <a:moveTo>
                  <a:pt x="4" y="48"/>
                </a:moveTo>
                <a:cubicBezTo>
                  <a:pt x="0" y="48"/>
                  <a:pt x="0" y="48"/>
                  <a:pt x="0" y="48"/>
                </a:cubicBezTo>
                <a:cubicBezTo>
                  <a:pt x="0" y="0"/>
                  <a:pt x="0" y="0"/>
                  <a:pt x="0" y="0"/>
                </a:cubicBezTo>
                <a:cubicBezTo>
                  <a:pt x="4" y="0"/>
                  <a:pt x="4" y="0"/>
                  <a:pt x="4" y="0"/>
                </a:cubicBezTo>
                <a:cubicBezTo>
                  <a:pt x="18" y="0"/>
                  <a:pt x="28" y="10"/>
                  <a:pt x="28" y="24"/>
                </a:cubicBezTo>
                <a:cubicBezTo>
                  <a:pt x="28" y="38"/>
                  <a:pt x="18" y="48"/>
                  <a:pt x="4" y="48"/>
                </a:cubicBezTo>
                <a:moveTo>
                  <a:pt x="8" y="8"/>
                </a:moveTo>
                <a:cubicBezTo>
                  <a:pt x="8" y="40"/>
                  <a:pt x="8" y="40"/>
                  <a:pt x="8" y="40"/>
                </a:cubicBezTo>
                <a:cubicBezTo>
                  <a:pt x="15" y="38"/>
                  <a:pt x="20" y="32"/>
                  <a:pt x="20" y="24"/>
                </a:cubicBezTo>
                <a:cubicBezTo>
                  <a:pt x="20" y="16"/>
                  <a:pt x="15" y="10"/>
                  <a:pt x="8" y="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172058" y="5095104"/>
            <a:ext cx="41434" cy="41434"/>
          </a:xfrm>
          <a:custGeom>
            <a:rect l="l" t="t" r="r" b="b"/>
            <a:pathLst>
              <a:path w="12" h="12">
                <a:moveTo>
                  <a:pt x="0" y="12"/>
                </a:moveTo>
                <a:cubicBezTo>
                  <a:pt x="0" y="4"/>
                  <a:pt x="0" y="4"/>
                  <a:pt x="0" y="4"/>
                </a:cubicBezTo>
                <a:cubicBezTo>
                  <a:pt x="2" y="4"/>
                  <a:pt x="4" y="3"/>
                  <a:pt x="4" y="0"/>
                </a:cubicBezTo>
                <a:cubicBezTo>
                  <a:pt x="12" y="0"/>
                  <a:pt x="12" y="0"/>
                  <a:pt x="12" y="0"/>
                </a:cubicBezTo>
                <a:cubicBezTo>
                  <a:pt x="12" y="7"/>
                  <a:pt x="7" y="12"/>
                  <a:pt x="0" y="12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16337" y="5109391"/>
            <a:ext cx="55817" cy="27146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7040518" y="5082150"/>
            <a:ext cx="82963" cy="82963"/>
          </a:xfrm>
          <a:custGeom>
            <a:rect l="l" t="t" r="r" b="b"/>
            <a:pathLst>
              <a:path w="24" h="24">
                <a:moveTo>
                  <a:pt x="12" y="24"/>
                </a:moveTo>
                <a:cubicBezTo>
                  <a:pt x="5" y="24"/>
                  <a:pt x="0" y="19"/>
                  <a:pt x="0" y="12"/>
                </a:cubicBezTo>
                <a:cubicBezTo>
                  <a:pt x="0" y="5"/>
                  <a:pt x="5" y="0"/>
                  <a:pt x="12" y="0"/>
                </a:cubicBezTo>
                <a:cubicBezTo>
                  <a:pt x="19" y="0"/>
                  <a:pt x="24" y="5"/>
                  <a:pt x="24" y="12"/>
                </a:cubicBezTo>
                <a:cubicBezTo>
                  <a:pt x="24" y="19"/>
                  <a:pt x="19" y="24"/>
                  <a:pt x="12" y="24"/>
                </a:cubicBezTo>
                <a:moveTo>
                  <a:pt x="12" y="8"/>
                </a:moveTo>
                <a:cubicBezTo>
                  <a:pt x="10" y="8"/>
                  <a:pt x="8" y="10"/>
                  <a:pt x="8" y="12"/>
                </a:cubicBezTo>
                <a:cubicBezTo>
                  <a:pt x="8" y="14"/>
                  <a:pt x="10" y="16"/>
                  <a:pt x="12" y="16"/>
                </a:cubicBezTo>
                <a:cubicBezTo>
                  <a:pt x="14" y="16"/>
                  <a:pt x="16" y="14"/>
                  <a:pt x="16" y="12"/>
                </a:cubicBezTo>
                <a:cubicBezTo>
                  <a:pt x="16" y="10"/>
                  <a:pt x="14" y="8"/>
                  <a:pt x="12" y="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867448" y="4721819"/>
            <a:ext cx="304609" cy="151543"/>
          </a:xfrm>
          <a:custGeom>
            <a:rect l="l" t="t" r="r" b="b"/>
            <a:pathLst>
              <a:path w="88" h="44">
                <a:moveTo>
                  <a:pt x="88" y="44"/>
                </a:moveTo>
                <a:cubicBezTo>
                  <a:pt x="80" y="44"/>
                  <a:pt x="80" y="44"/>
                  <a:pt x="80" y="44"/>
                </a:cubicBezTo>
                <a:cubicBezTo>
                  <a:pt x="80" y="24"/>
                  <a:pt x="64" y="8"/>
                  <a:pt x="44" y="8"/>
                </a:cubicBezTo>
                <a:cubicBezTo>
                  <a:pt x="24" y="8"/>
                  <a:pt x="8" y="24"/>
                  <a:pt x="8" y="44"/>
                </a:cubicBezTo>
                <a:cubicBezTo>
                  <a:pt x="0" y="44"/>
                  <a:pt x="0" y="44"/>
                  <a:pt x="0" y="44"/>
                </a:cubicBezTo>
                <a:cubicBezTo>
                  <a:pt x="0" y="20"/>
                  <a:pt x="20" y="0"/>
                  <a:pt x="44" y="0"/>
                </a:cubicBezTo>
                <a:cubicBezTo>
                  <a:pt x="68" y="0"/>
                  <a:pt x="88" y="20"/>
                  <a:pt x="88" y="4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rcRect l="14182" r="14182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3"/>
          <a:srcRect l="12610" r="12610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4"/>
          <a:srcRect l="17701" r="17701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5"/>
          <a:srcRect t="4001" b="4001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24" name="AutoShape 24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加强科普讲解员之间的交流与合作，促进团队凝聚力。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为观众提供更优质的科普讲解服务，提升科技馆的科普教育水平。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活动目的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487" r="17487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498" r="22498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7467" r="17467"/>
          <a:stretch>
            <a:fillRect/>
          </a:stretch>
        </p:blipFill>
        <p:spPr>
          <a:xfrm>
            <a:off x="8842439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989" r="16989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791051" y="3854863"/>
            <a:ext cx="2621496" cy="262147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8842439" y="1144815"/>
            <a:ext cx="2558510" cy="259355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3521636" y="1144815"/>
            <a:ext cx="2511690" cy="259355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XXXX年XX月XX日至XX月XX日，共X天。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6158675" y="3854863"/>
            <a:ext cx="2558510" cy="262147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906577" y="4602766"/>
            <a:ext cx="832294" cy="609981"/>
          </a:xfrm>
          <a:custGeom>
            <a:rect l="l" t="t" r="r" b="b"/>
            <a:pathLst>
              <a:path w="4433135" h="3249065">
                <a:moveTo>
                  <a:pt x="1383752" y="867104"/>
                </a:moveTo>
                <a:cubicBezTo>
                  <a:pt x="1340842" y="867128"/>
                  <a:pt x="1298245" y="867404"/>
                  <a:pt x="1258108" y="868142"/>
                </a:cubicBezTo>
                <a:cubicBezTo>
                  <a:pt x="1226200" y="868728"/>
                  <a:pt x="1200798" y="897345"/>
                  <a:pt x="1210263" y="944893"/>
                </a:cubicBezTo>
                <a:cubicBezTo>
                  <a:pt x="1255501" y="1172141"/>
                  <a:pt x="1399244" y="1917234"/>
                  <a:pt x="1459057" y="2196531"/>
                </a:cubicBezTo>
                <a:cubicBezTo>
                  <a:pt x="1517533" y="2469589"/>
                  <a:pt x="1583985" y="2577827"/>
                  <a:pt x="1733368" y="2583239"/>
                </a:cubicBezTo>
                <a:cubicBezTo>
                  <a:pt x="1882751" y="2588652"/>
                  <a:pt x="1965151" y="2586683"/>
                  <a:pt x="2049146" y="2583239"/>
                </a:cubicBezTo>
                <a:cubicBezTo>
                  <a:pt x="2114849" y="2580546"/>
                  <a:pt x="2126761" y="2578319"/>
                  <a:pt x="2103371" y="2456304"/>
                </a:cubicBezTo>
                <a:cubicBezTo>
                  <a:pt x="2054855" y="2203216"/>
                  <a:pt x="1887410" y="1326877"/>
                  <a:pt x="1832248" y="1054116"/>
                </a:cubicBezTo>
                <a:cubicBezTo>
                  <a:pt x="1820648" y="996757"/>
                  <a:pt x="1822680" y="866667"/>
                  <a:pt x="1720610" y="868142"/>
                </a:cubicBezTo>
                <a:cubicBezTo>
                  <a:pt x="1669576" y="868880"/>
                  <a:pt x="1594087" y="868142"/>
                  <a:pt x="1511289" y="867589"/>
                </a:cubicBezTo>
                <a:cubicBezTo>
                  <a:pt x="1469890" y="867313"/>
                  <a:pt x="1426663" y="867082"/>
                  <a:pt x="1383752" y="867104"/>
                </a:cubicBezTo>
                <a:close/>
                <a:moveTo>
                  <a:pt x="146071" y="0"/>
                </a:moveTo>
                <a:lnTo>
                  <a:pt x="882914" y="0"/>
                </a:lnTo>
                <a:lnTo>
                  <a:pt x="880954" y="74488"/>
                </a:lnTo>
                <a:cubicBezTo>
                  <a:pt x="891949" y="230061"/>
                  <a:pt x="977510" y="377571"/>
                  <a:pt x="1122741" y="461420"/>
                </a:cubicBezTo>
                <a:cubicBezTo>
                  <a:pt x="1355110" y="595579"/>
                  <a:pt x="1652240" y="515962"/>
                  <a:pt x="1786399" y="283593"/>
                </a:cubicBezTo>
                <a:lnTo>
                  <a:pt x="1950131" y="0"/>
                </a:lnTo>
                <a:lnTo>
                  <a:pt x="2992123" y="0"/>
                </a:lnTo>
                <a:lnTo>
                  <a:pt x="2975391" y="34734"/>
                </a:lnTo>
                <a:cubicBezTo>
                  <a:pt x="2896672" y="220847"/>
                  <a:pt x="2853142" y="425466"/>
                  <a:pt x="2853142" y="640253"/>
                </a:cubicBezTo>
                <a:cubicBezTo>
                  <a:pt x="2853142" y="693950"/>
                  <a:pt x="2855863" y="747011"/>
                  <a:pt x="2861174" y="799307"/>
                </a:cubicBezTo>
                <a:lnTo>
                  <a:pt x="2870542" y="860687"/>
                </a:lnTo>
                <a:lnTo>
                  <a:pt x="2849298" y="859746"/>
                </a:lnTo>
                <a:cubicBezTo>
                  <a:pt x="2785069" y="857540"/>
                  <a:pt x="2699546" y="856201"/>
                  <a:pt x="2617108" y="855875"/>
                </a:cubicBezTo>
                <a:cubicBezTo>
                  <a:pt x="2580470" y="855730"/>
                  <a:pt x="2544440" y="855786"/>
                  <a:pt x="2511161" y="856055"/>
                </a:cubicBezTo>
                <a:cubicBezTo>
                  <a:pt x="2466789" y="856415"/>
                  <a:pt x="2427307" y="857152"/>
                  <a:pt x="2397787" y="858300"/>
                </a:cubicBezTo>
                <a:cubicBezTo>
                  <a:pt x="2279708" y="862892"/>
                  <a:pt x="2261098" y="953733"/>
                  <a:pt x="2267900" y="1007867"/>
                </a:cubicBezTo>
                <a:cubicBezTo>
                  <a:pt x="2330617" y="1506995"/>
                  <a:pt x="2441738" y="2400541"/>
                  <a:pt x="2452890" y="2491724"/>
                </a:cubicBezTo>
                <a:cubicBezTo>
                  <a:pt x="2464042" y="2582907"/>
                  <a:pt x="2468634" y="2577660"/>
                  <a:pt x="2523737" y="2594059"/>
                </a:cubicBezTo>
                <a:lnTo>
                  <a:pt x="2783511" y="2590123"/>
                </a:lnTo>
                <a:cubicBezTo>
                  <a:pt x="2840561" y="2589259"/>
                  <a:pt x="2834023" y="2573068"/>
                  <a:pt x="2846486" y="2479916"/>
                </a:cubicBezTo>
                <a:cubicBezTo>
                  <a:pt x="2855055" y="2415875"/>
                  <a:pt x="2930735" y="1783074"/>
                  <a:pt x="2980514" y="1369603"/>
                </a:cubicBezTo>
                <a:lnTo>
                  <a:pt x="2991426" y="1279059"/>
                </a:lnTo>
                <a:lnTo>
                  <a:pt x="3040898" y="1381756"/>
                </a:lnTo>
                <a:cubicBezTo>
                  <a:pt x="3112742" y="1514009"/>
                  <a:pt x="3203207" y="1634678"/>
                  <a:pt x="3308774" y="1740245"/>
                </a:cubicBezTo>
                <a:lnTo>
                  <a:pt x="3336412" y="1765365"/>
                </a:lnTo>
                <a:lnTo>
                  <a:pt x="3296438" y="1973342"/>
                </a:lnTo>
                <a:cubicBezTo>
                  <a:pt x="3256989" y="2178844"/>
                  <a:pt x="3222071" y="2361396"/>
                  <a:pt x="3203877" y="2456304"/>
                </a:cubicBezTo>
                <a:cubicBezTo>
                  <a:pt x="3180486" y="2578319"/>
                  <a:pt x="3192398" y="2580546"/>
                  <a:pt x="3258102" y="2583239"/>
                </a:cubicBezTo>
                <a:cubicBezTo>
                  <a:pt x="3342096" y="2586683"/>
                  <a:pt x="3424497" y="2588652"/>
                  <a:pt x="3573880" y="2583239"/>
                </a:cubicBezTo>
                <a:cubicBezTo>
                  <a:pt x="3723264" y="2577827"/>
                  <a:pt x="3789714" y="2469589"/>
                  <a:pt x="3848192" y="2196531"/>
                </a:cubicBezTo>
                <a:cubicBezTo>
                  <a:pt x="3851930" y="2179075"/>
                  <a:pt x="3855996" y="2159800"/>
                  <a:pt x="3860345" y="2138945"/>
                </a:cubicBezTo>
                <a:lnTo>
                  <a:pt x="3868876" y="2097649"/>
                </a:lnTo>
                <a:lnTo>
                  <a:pt x="3946171" y="2125939"/>
                </a:lnTo>
                <a:cubicBezTo>
                  <a:pt x="4092305" y="2171392"/>
                  <a:pt x="4247676" y="2195877"/>
                  <a:pt x="4408766" y="2195877"/>
                </a:cubicBezTo>
                <a:lnTo>
                  <a:pt x="4433135" y="2194647"/>
                </a:lnTo>
                <a:lnTo>
                  <a:pt x="4229977" y="2999465"/>
                </a:lnTo>
                <a:cubicBezTo>
                  <a:pt x="4192585" y="3135255"/>
                  <a:pt x="4084504" y="3248248"/>
                  <a:pt x="3976107" y="3247430"/>
                </a:cubicBezTo>
                <a:cubicBezTo>
                  <a:pt x="3103632" y="3240841"/>
                  <a:pt x="1474260" y="3253335"/>
                  <a:pt x="1337046" y="3247430"/>
                </a:cubicBezTo>
                <a:cubicBezTo>
                  <a:pt x="1199831" y="3241526"/>
                  <a:pt x="1075123" y="3182143"/>
                  <a:pt x="1035944" y="3023080"/>
                </a:cubicBezTo>
                <a:cubicBezTo>
                  <a:pt x="943259" y="2646780"/>
                  <a:pt x="638350" y="1461446"/>
                  <a:pt x="507540" y="904676"/>
                </a:cubicBezTo>
                <a:lnTo>
                  <a:pt x="501007" y="876408"/>
                </a:lnTo>
                <a:lnTo>
                  <a:pt x="146071" y="876408"/>
                </a:lnTo>
                <a:cubicBezTo>
                  <a:pt x="65398" y="876408"/>
                  <a:pt x="0" y="811010"/>
                  <a:pt x="0" y="730337"/>
                </a:cubicBezTo>
                <a:lnTo>
                  <a:pt x="0" y="146071"/>
                </a:lnTo>
                <a:cubicBezTo>
                  <a:pt x="0" y="65398"/>
                  <a:pt x="65398" y="0"/>
                  <a:pt x="146071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 rot="18000000">
            <a:off x="7035165" y="4412837"/>
            <a:ext cx="403955" cy="124778"/>
          </a:xfrm>
          <a:prstGeom prst="roundRect">
            <a:avLst>
              <a:gd name="adj" fmla="val 50000"/>
            </a:avLst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 rot="3600000" flipH="1">
            <a:off x="7446073" y="4324921"/>
            <a:ext cx="200978" cy="124778"/>
          </a:xfrm>
          <a:custGeom>
            <a:rect l="l" t="t" r="r" b="b"/>
            <a:pathLst>
              <a:path w="1070472" h="664814">
                <a:moveTo>
                  <a:pt x="1013702" y="146555"/>
                </a:moveTo>
                <a:cubicBezTo>
                  <a:pt x="953966" y="58134"/>
                  <a:pt x="852804" y="0"/>
                  <a:pt x="738065" y="0"/>
                </a:cubicBezTo>
                <a:lnTo>
                  <a:pt x="0" y="0"/>
                </a:lnTo>
                <a:lnTo>
                  <a:pt x="4980" y="17857"/>
                </a:lnTo>
                <a:cubicBezTo>
                  <a:pt x="49918" y="216899"/>
                  <a:pt x="54365" y="420356"/>
                  <a:pt x="21373" y="616834"/>
                </a:cubicBezTo>
                <a:lnTo>
                  <a:pt x="10941" y="664814"/>
                </a:lnTo>
                <a:lnTo>
                  <a:pt x="738065" y="664814"/>
                </a:lnTo>
                <a:cubicBezTo>
                  <a:pt x="921648" y="664814"/>
                  <a:pt x="1070472" y="515990"/>
                  <a:pt x="1070472" y="332407"/>
                </a:cubicBezTo>
                <a:cubicBezTo>
                  <a:pt x="1070472" y="263563"/>
                  <a:pt x="1049544" y="199608"/>
                  <a:pt x="1013702" y="14655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499509" y="4488180"/>
            <a:ext cx="469678" cy="469678"/>
          </a:xfrm>
          <a:custGeom>
            <a:rect l="l" t="t" r="r" b="b"/>
            <a:pathLst>
              <a:path w="2501616" h="2501616">
                <a:moveTo>
                  <a:pt x="1250808" y="432015"/>
                </a:moveTo>
                <a:cubicBezTo>
                  <a:pt x="1142318" y="432015"/>
                  <a:pt x="1054370" y="519963"/>
                  <a:pt x="1054370" y="628453"/>
                </a:cubicBezTo>
                <a:lnTo>
                  <a:pt x="1054370" y="1086456"/>
                </a:lnTo>
                <a:lnTo>
                  <a:pt x="628453" y="1086456"/>
                </a:lnTo>
                <a:cubicBezTo>
                  <a:pt x="519963" y="1086456"/>
                  <a:pt x="432015" y="1174404"/>
                  <a:pt x="432015" y="1282894"/>
                </a:cubicBezTo>
                <a:cubicBezTo>
                  <a:pt x="432015" y="1391384"/>
                  <a:pt x="519963" y="1479332"/>
                  <a:pt x="628453" y="1479332"/>
                </a:cubicBezTo>
                <a:lnTo>
                  <a:pt x="1054370" y="1479332"/>
                </a:lnTo>
                <a:lnTo>
                  <a:pt x="1054370" y="1873163"/>
                </a:lnTo>
                <a:cubicBezTo>
                  <a:pt x="1054370" y="1981653"/>
                  <a:pt x="1142318" y="2069601"/>
                  <a:pt x="1250808" y="2069601"/>
                </a:cubicBezTo>
                <a:cubicBezTo>
                  <a:pt x="1359298" y="2069601"/>
                  <a:pt x="1447246" y="1981653"/>
                  <a:pt x="1447246" y="1873163"/>
                </a:cubicBezTo>
                <a:lnTo>
                  <a:pt x="1447246" y="1479332"/>
                </a:lnTo>
                <a:lnTo>
                  <a:pt x="1873163" y="1479332"/>
                </a:lnTo>
                <a:cubicBezTo>
                  <a:pt x="1981653" y="1479332"/>
                  <a:pt x="2069601" y="1391384"/>
                  <a:pt x="2069601" y="1282894"/>
                </a:cubicBezTo>
                <a:cubicBezTo>
                  <a:pt x="2069601" y="1174404"/>
                  <a:pt x="1981653" y="1086456"/>
                  <a:pt x="1873163" y="1086456"/>
                </a:cubicBezTo>
                <a:lnTo>
                  <a:pt x="1447246" y="1086456"/>
                </a:lnTo>
                <a:lnTo>
                  <a:pt x="1447246" y="628453"/>
                </a:lnTo>
                <a:cubicBezTo>
                  <a:pt x="1447246" y="519963"/>
                  <a:pt x="1359298" y="432015"/>
                  <a:pt x="1250808" y="432015"/>
                </a:cubicBezTo>
                <a:close/>
                <a:moveTo>
                  <a:pt x="1250808" y="0"/>
                </a:moveTo>
                <a:cubicBezTo>
                  <a:pt x="1941610" y="0"/>
                  <a:pt x="2501616" y="560006"/>
                  <a:pt x="2501616" y="1250808"/>
                </a:cubicBezTo>
                <a:cubicBezTo>
                  <a:pt x="2501616" y="1941610"/>
                  <a:pt x="1941610" y="2501616"/>
                  <a:pt x="1250808" y="2501616"/>
                </a:cubicBezTo>
                <a:cubicBezTo>
                  <a:pt x="560006" y="2501616"/>
                  <a:pt x="0" y="1941610"/>
                  <a:pt x="0" y="1250808"/>
                </a:cubicBezTo>
                <a:cubicBezTo>
                  <a:pt x="0" y="560006"/>
                  <a:pt x="560006" y="0"/>
                  <a:pt x="1250808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221730" y="5263039"/>
            <a:ext cx="2432304" cy="88668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XX科技馆报告厅。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cxnSp>
        <p:nvCxnSpPr>
          <p:cNvPr id="22" name="Connector 22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tailEnd type="triangle" w="lg" len="lg"/>
          </a:ln>
        </p:spPr>
      </p:cxnSp>
      <p:sp>
        <p:nvSpPr>
          <p:cNvPr id="23" name="TextBox 23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地点</a:t>
            </a:r>
          </a:p>
        </p:txBody>
      </p:sp>
      <p:cxnSp>
        <p:nvCxnSpPr>
          <p:cNvPr id="24" name="Connector 24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tailEnd type="triangle" w="lg" len="lg"/>
          </a:ln>
        </p:spPr>
      </p:cxnSp>
      <p:sp>
        <p:nvSpPr>
          <p:cNvPr id="25" name="AutoShape 2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活动时间和地点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讲解员工作情况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2406" y="1984343"/>
            <a:ext cx="347186" cy="378904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014698" y="1448943"/>
            <a:ext cx="234601" cy="304991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874776" y="1732788"/>
            <a:ext cx="514445" cy="296894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02900" y="1782128"/>
            <a:ext cx="59817" cy="44482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457219">
            <a:off x="854583" y="1877473"/>
            <a:ext cx="98393" cy="54387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1142780" flipH="1">
            <a:off x="1319403" y="1877473"/>
            <a:ext cx="98393" cy="5488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1437230" flipH="1">
            <a:off x="1168241" y="2264378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162769">
            <a:off x="943356" y="2264378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942487" y="1984343"/>
            <a:ext cx="336137" cy="378904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457219">
            <a:off x="6843332" y="1877473"/>
            <a:ext cx="98393" cy="54387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1142780" flipH="1">
            <a:off x="7281100" y="1877473"/>
            <a:ext cx="98393" cy="5488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21437230" flipH="1">
            <a:off x="7138416" y="2267521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62769">
            <a:off x="6922580" y="2267521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867811" y="1448848"/>
            <a:ext cx="494824" cy="580834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664446" y="1696307"/>
            <a:ext cx="1897380" cy="75819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664446" y="2655379"/>
            <a:ext cx="1897380" cy="32956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讲解员人数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583853" y="1696307"/>
            <a:ext cx="1897380" cy="75819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583853" y="2655379"/>
            <a:ext cx="1897380" cy="32956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分工情况</a:t>
            </a:r>
          </a:p>
        </p:txBody>
      </p:sp>
      <p:sp>
        <p:nvSpPr>
          <p:cNvPr id="20" name="AutoShape 20"/>
          <p:cNvSpPr/>
          <p:nvPr/>
        </p:nvSpPr>
        <p:spPr>
          <a:xfrm>
            <a:off x="902113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925163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863537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964121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 rot="457219">
            <a:off x="854583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 rot="21142780" flipH="1">
            <a:off x="1059561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 rot="21437230" flipH="1">
            <a:off x="992886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 rot="162769">
            <a:off x="89373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363980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387030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325404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425988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 rot="457219">
            <a:off x="1316450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 rot="21142780" flipH="1">
            <a:off x="1521428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 rot="21437230" flipH="1">
            <a:off x="1454753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 rot="162769">
            <a:off x="1355598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1825847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1848898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1787271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1887855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 rot="457219">
            <a:off x="1778317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 rot="21142780" flipH="1">
            <a:off x="1983296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 rot="21437230" flipH="1">
            <a:off x="191662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 rot="162769">
            <a:off x="1817465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2287714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2310765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2249138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2349722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 rot="457219">
            <a:off x="2240185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 rot="21142780" flipH="1">
            <a:off x="2445163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 rot="21437230" flipH="1">
            <a:off x="2378488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 rot="162769">
            <a:off x="2279333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2749582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2772728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2711005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2811589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 rot="457219">
            <a:off x="2702052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 rot="21142780" flipH="1">
            <a:off x="2907030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 rot="21437230" flipH="1">
            <a:off x="2840355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 rot="162769">
            <a:off x="2741200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3211449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Freeform 61"/>
          <p:cNvSpPr/>
          <p:nvPr/>
        </p:nvSpPr>
        <p:spPr>
          <a:xfrm>
            <a:off x="3234595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Freeform 62"/>
          <p:cNvSpPr/>
          <p:nvPr/>
        </p:nvSpPr>
        <p:spPr>
          <a:xfrm>
            <a:off x="3172873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3273457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 rot="457219">
            <a:off x="3163919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rot="21142780" flipH="1">
            <a:off x="3368897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rot="21437230" flipH="1">
            <a:off x="3302222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rot="162769">
            <a:off x="3203067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3673316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Freeform 69"/>
          <p:cNvSpPr/>
          <p:nvPr/>
        </p:nvSpPr>
        <p:spPr>
          <a:xfrm>
            <a:off x="3696462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Freeform 70"/>
          <p:cNvSpPr/>
          <p:nvPr/>
        </p:nvSpPr>
        <p:spPr>
          <a:xfrm>
            <a:off x="3634740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Freeform 71"/>
          <p:cNvSpPr/>
          <p:nvPr/>
        </p:nvSpPr>
        <p:spPr>
          <a:xfrm>
            <a:off x="3735324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AutoShape 72"/>
          <p:cNvSpPr/>
          <p:nvPr/>
        </p:nvSpPr>
        <p:spPr>
          <a:xfrm rot="457219">
            <a:off x="3625787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AutoShape 73"/>
          <p:cNvSpPr/>
          <p:nvPr/>
        </p:nvSpPr>
        <p:spPr>
          <a:xfrm rot="21142780" flipH="1">
            <a:off x="3830764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AutoShape 74"/>
          <p:cNvSpPr/>
          <p:nvPr/>
        </p:nvSpPr>
        <p:spPr>
          <a:xfrm rot="21437230" flipH="1">
            <a:off x="3764089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AutoShape 75"/>
          <p:cNvSpPr/>
          <p:nvPr/>
        </p:nvSpPr>
        <p:spPr>
          <a:xfrm rot="162769">
            <a:off x="3664934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AutoShape 76"/>
          <p:cNvSpPr/>
          <p:nvPr/>
        </p:nvSpPr>
        <p:spPr>
          <a:xfrm>
            <a:off x="4135184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Freeform 77"/>
          <p:cNvSpPr/>
          <p:nvPr/>
        </p:nvSpPr>
        <p:spPr>
          <a:xfrm>
            <a:off x="4158329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Freeform 78"/>
          <p:cNvSpPr/>
          <p:nvPr/>
        </p:nvSpPr>
        <p:spPr>
          <a:xfrm>
            <a:off x="4096607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Freeform 79"/>
          <p:cNvSpPr/>
          <p:nvPr/>
        </p:nvSpPr>
        <p:spPr>
          <a:xfrm>
            <a:off x="4197191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0" name="AutoShape 80"/>
          <p:cNvSpPr/>
          <p:nvPr/>
        </p:nvSpPr>
        <p:spPr>
          <a:xfrm rot="457219">
            <a:off x="4087654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1" name="AutoShape 81"/>
          <p:cNvSpPr/>
          <p:nvPr/>
        </p:nvSpPr>
        <p:spPr>
          <a:xfrm rot="21142780" flipH="1">
            <a:off x="4292632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" name="AutoShape 82"/>
          <p:cNvSpPr/>
          <p:nvPr/>
        </p:nvSpPr>
        <p:spPr>
          <a:xfrm rot="21437230" flipH="1">
            <a:off x="4225957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3" name="AutoShape 83"/>
          <p:cNvSpPr/>
          <p:nvPr/>
        </p:nvSpPr>
        <p:spPr>
          <a:xfrm rot="162769">
            <a:off x="4126802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4" name="AutoShape 84"/>
          <p:cNvSpPr/>
          <p:nvPr/>
        </p:nvSpPr>
        <p:spPr>
          <a:xfrm>
            <a:off x="4597051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5" name="Freeform 85"/>
          <p:cNvSpPr/>
          <p:nvPr/>
        </p:nvSpPr>
        <p:spPr>
          <a:xfrm>
            <a:off x="4620196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6" name="Freeform 86"/>
          <p:cNvSpPr/>
          <p:nvPr/>
        </p:nvSpPr>
        <p:spPr>
          <a:xfrm>
            <a:off x="4558474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7" name="Freeform 87"/>
          <p:cNvSpPr/>
          <p:nvPr/>
        </p:nvSpPr>
        <p:spPr>
          <a:xfrm>
            <a:off x="4659059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8" name="AutoShape 88"/>
          <p:cNvSpPr/>
          <p:nvPr/>
        </p:nvSpPr>
        <p:spPr>
          <a:xfrm rot="457219">
            <a:off x="4549521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9" name="AutoShape 89"/>
          <p:cNvSpPr/>
          <p:nvPr/>
        </p:nvSpPr>
        <p:spPr>
          <a:xfrm rot="21142780" flipH="1">
            <a:off x="4754499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0" name="AutoShape 90"/>
          <p:cNvSpPr/>
          <p:nvPr/>
        </p:nvSpPr>
        <p:spPr>
          <a:xfrm rot="21437230" flipH="1">
            <a:off x="4687824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1" name="AutoShape 91"/>
          <p:cNvSpPr/>
          <p:nvPr/>
        </p:nvSpPr>
        <p:spPr>
          <a:xfrm rot="162769">
            <a:off x="4588669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2" name="AutoShape 92"/>
          <p:cNvSpPr/>
          <p:nvPr/>
        </p:nvSpPr>
        <p:spPr>
          <a:xfrm>
            <a:off x="5059013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3" name="Freeform 93"/>
          <p:cNvSpPr/>
          <p:nvPr/>
        </p:nvSpPr>
        <p:spPr>
          <a:xfrm>
            <a:off x="5082064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4" name="Freeform 94"/>
          <p:cNvSpPr/>
          <p:nvPr/>
        </p:nvSpPr>
        <p:spPr>
          <a:xfrm>
            <a:off x="5020342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5" name="Freeform 95"/>
          <p:cNvSpPr/>
          <p:nvPr/>
        </p:nvSpPr>
        <p:spPr>
          <a:xfrm>
            <a:off x="5120926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6" name="AutoShape 96"/>
          <p:cNvSpPr/>
          <p:nvPr/>
        </p:nvSpPr>
        <p:spPr>
          <a:xfrm rot="457219">
            <a:off x="5011388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7" name="AutoShape 97"/>
          <p:cNvSpPr/>
          <p:nvPr/>
        </p:nvSpPr>
        <p:spPr>
          <a:xfrm rot="21142780" flipH="1">
            <a:off x="5216366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8" name="AutoShape 98"/>
          <p:cNvSpPr/>
          <p:nvPr/>
        </p:nvSpPr>
        <p:spPr>
          <a:xfrm rot="21437230" flipH="1">
            <a:off x="514969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9" name="AutoShape 99"/>
          <p:cNvSpPr/>
          <p:nvPr/>
        </p:nvSpPr>
        <p:spPr>
          <a:xfrm rot="162769">
            <a:off x="5050536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0" name="AutoShape 100"/>
          <p:cNvSpPr/>
          <p:nvPr/>
        </p:nvSpPr>
        <p:spPr>
          <a:xfrm>
            <a:off x="902113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1" name="Freeform 101"/>
          <p:cNvSpPr/>
          <p:nvPr/>
        </p:nvSpPr>
        <p:spPr>
          <a:xfrm>
            <a:off x="925163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2" name="Freeform 102"/>
          <p:cNvSpPr/>
          <p:nvPr/>
        </p:nvSpPr>
        <p:spPr>
          <a:xfrm>
            <a:off x="863537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3" name="Freeform 103"/>
          <p:cNvSpPr/>
          <p:nvPr/>
        </p:nvSpPr>
        <p:spPr>
          <a:xfrm>
            <a:off x="964121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" name="AutoShape 104"/>
          <p:cNvSpPr/>
          <p:nvPr/>
        </p:nvSpPr>
        <p:spPr>
          <a:xfrm rot="457219">
            <a:off x="854583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5" name="AutoShape 105"/>
          <p:cNvSpPr/>
          <p:nvPr/>
        </p:nvSpPr>
        <p:spPr>
          <a:xfrm rot="21142780" flipH="1">
            <a:off x="1059561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6" name="AutoShape 106"/>
          <p:cNvSpPr/>
          <p:nvPr/>
        </p:nvSpPr>
        <p:spPr>
          <a:xfrm rot="21437230" flipH="1">
            <a:off x="992886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7" name="AutoShape 107"/>
          <p:cNvSpPr/>
          <p:nvPr/>
        </p:nvSpPr>
        <p:spPr>
          <a:xfrm rot="162769">
            <a:off x="89373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8" name="AutoShape 108"/>
          <p:cNvSpPr/>
          <p:nvPr/>
        </p:nvSpPr>
        <p:spPr>
          <a:xfrm>
            <a:off x="1363980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9" name="Freeform 109"/>
          <p:cNvSpPr/>
          <p:nvPr/>
        </p:nvSpPr>
        <p:spPr>
          <a:xfrm>
            <a:off x="1387030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0" name="Freeform 110"/>
          <p:cNvSpPr/>
          <p:nvPr/>
        </p:nvSpPr>
        <p:spPr>
          <a:xfrm>
            <a:off x="1325404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1" name="Freeform 111"/>
          <p:cNvSpPr/>
          <p:nvPr/>
        </p:nvSpPr>
        <p:spPr>
          <a:xfrm>
            <a:off x="1425988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2" name="AutoShape 112"/>
          <p:cNvSpPr/>
          <p:nvPr/>
        </p:nvSpPr>
        <p:spPr>
          <a:xfrm rot="457219">
            <a:off x="1316450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3" name="AutoShape 113"/>
          <p:cNvSpPr/>
          <p:nvPr/>
        </p:nvSpPr>
        <p:spPr>
          <a:xfrm rot="21142780" flipH="1">
            <a:off x="1521428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4" name="AutoShape 114"/>
          <p:cNvSpPr/>
          <p:nvPr/>
        </p:nvSpPr>
        <p:spPr>
          <a:xfrm rot="21437230" flipH="1">
            <a:off x="1454753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5" name="AutoShape 115"/>
          <p:cNvSpPr/>
          <p:nvPr/>
        </p:nvSpPr>
        <p:spPr>
          <a:xfrm rot="162769">
            <a:off x="1355598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6" name="AutoShape 116"/>
          <p:cNvSpPr/>
          <p:nvPr/>
        </p:nvSpPr>
        <p:spPr>
          <a:xfrm>
            <a:off x="1825847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7" name="Freeform 117"/>
          <p:cNvSpPr/>
          <p:nvPr/>
        </p:nvSpPr>
        <p:spPr>
          <a:xfrm>
            <a:off x="1848898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8" name="Freeform 118"/>
          <p:cNvSpPr/>
          <p:nvPr/>
        </p:nvSpPr>
        <p:spPr>
          <a:xfrm>
            <a:off x="1787271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9" name="Freeform 119"/>
          <p:cNvSpPr/>
          <p:nvPr/>
        </p:nvSpPr>
        <p:spPr>
          <a:xfrm>
            <a:off x="1887855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0" name="AutoShape 120"/>
          <p:cNvSpPr/>
          <p:nvPr/>
        </p:nvSpPr>
        <p:spPr>
          <a:xfrm rot="457219">
            <a:off x="1778317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1" name="AutoShape 121"/>
          <p:cNvSpPr/>
          <p:nvPr/>
        </p:nvSpPr>
        <p:spPr>
          <a:xfrm rot="21142780" flipH="1">
            <a:off x="1983296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2" name="AutoShape 122"/>
          <p:cNvSpPr/>
          <p:nvPr/>
        </p:nvSpPr>
        <p:spPr>
          <a:xfrm rot="21437230" flipH="1">
            <a:off x="191662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3" name="AutoShape 123"/>
          <p:cNvSpPr/>
          <p:nvPr/>
        </p:nvSpPr>
        <p:spPr>
          <a:xfrm rot="162769">
            <a:off x="1817465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4" name="AutoShape 124"/>
          <p:cNvSpPr/>
          <p:nvPr/>
        </p:nvSpPr>
        <p:spPr>
          <a:xfrm>
            <a:off x="2287714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5" name="Freeform 125"/>
          <p:cNvSpPr/>
          <p:nvPr/>
        </p:nvSpPr>
        <p:spPr>
          <a:xfrm>
            <a:off x="2310765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6" name="Freeform 126"/>
          <p:cNvSpPr/>
          <p:nvPr/>
        </p:nvSpPr>
        <p:spPr>
          <a:xfrm>
            <a:off x="2249138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7" name="Freeform 127"/>
          <p:cNvSpPr/>
          <p:nvPr/>
        </p:nvSpPr>
        <p:spPr>
          <a:xfrm>
            <a:off x="2349722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8" name="AutoShape 128"/>
          <p:cNvSpPr/>
          <p:nvPr/>
        </p:nvSpPr>
        <p:spPr>
          <a:xfrm rot="457219">
            <a:off x="2240185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9" name="AutoShape 129"/>
          <p:cNvSpPr/>
          <p:nvPr/>
        </p:nvSpPr>
        <p:spPr>
          <a:xfrm rot="21142780" flipH="1">
            <a:off x="2445163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0" name="AutoShape 130"/>
          <p:cNvSpPr/>
          <p:nvPr/>
        </p:nvSpPr>
        <p:spPr>
          <a:xfrm rot="21437230" flipH="1">
            <a:off x="2378488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1" name="AutoShape 131"/>
          <p:cNvSpPr/>
          <p:nvPr/>
        </p:nvSpPr>
        <p:spPr>
          <a:xfrm rot="162769">
            <a:off x="2279333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2" name="AutoShape 132"/>
          <p:cNvSpPr/>
          <p:nvPr/>
        </p:nvSpPr>
        <p:spPr>
          <a:xfrm>
            <a:off x="2749582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3" name="Freeform 133"/>
          <p:cNvSpPr/>
          <p:nvPr/>
        </p:nvSpPr>
        <p:spPr>
          <a:xfrm>
            <a:off x="2772728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4" name="Freeform 134"/>
          <p:cNvSpPr/>
          <p:nvPr/>
        </p:nvSpPr>
        <p:spPr>
          <a:xfrm>
            <a:off x="2711005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5" name="Freeform 135"/>
          <p:cNvSpPr/>
          <p:nvPr/>
        </p:nvSpPr>
        <p:spPr>
          <a:xfrm>
            <a:off x="2811589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6" name="AutoShape 136"/>
          <p:cNvSpPr/>
          <p:nvPr/>
        </p:nvSpPr>
        <p:spPr>
          <a:xfrm rot="457219">
            <a:off x="2702052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7" name="AutoShape 137"/>
          <p:cNvSpPr/>
          <p:nvPr/>
        </p:nvSpPr>
        <p:spPr>
          <a:xfrm rot="21142780" flipH="1">
            <a:off x="2907030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8" name="AutoShape 138"/>
          <p:cNvSpPr/>
          <p:nvPr/>
        </p:nvSpPr>
        <p:spPr>
          <a:xfrm rot="21437230" flipH="1">
            <a:off x="2840355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9" name="AutoShape 139"/>
          <p:cNvSpPr/>
          <p:nvPr/>
        </p:nvSpPr>
        <p:spPr>
          <a:xfrm rot="162769">
            <a:off x="2741200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0" name="AutoShape 140"/>
          <p:cNvSpPr/>
          <p:nvPr/>
        </p:nvSpPr>
        <p:spPr>
          <a:xfrm>
            <a:off x="3211449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1" name="Freeform 141"/>
          <p:cNvSpPr/>
          <p:nvPr/>
        </p:nvSpPr>
        <p:spPr>
          <a:xfrm>
            <a:off x="3234595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2" name="Freeform 142"/>
          <p:cNvSpPr/>
          <p:nvPr/>
        </p:nvSpPr>
        <p:spPr>
          <a:xfrm>
            <a:off x="3172873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3" name="Freeform 143"/>
          <p:cNvSpPr/>
          <p:nvPr/>
        </p:nvSpPr>
        <p:spPr>
          <a:xfrm>
            <a:off x="3273457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4" name="AutoShape 144"/>
          <p:cNvSpPr/>
          <p:nvPr/>
        </p:nvSpPr>
        <p:spPr>
          <a:xfrm rot="457219">
            <a:off x="3163919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5" name="AutoShape 145"/>
          <p:cNvSpPr/>
          <p:nvPr/>
        </p:nvSpPr>
        <p:spPr>
          <a:xfrm rot="21142780" flipH="1">
            <a:off x="3368897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6" name="AutoShape 146"/>
          <p:cNvSpPr/>
          <p:nvPr/>
        </p:nvSpPr>
        <p:spPr>
          <a:xfrm rot="21437230" flipH="1">
            <a:off x="3302222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7" name="AutoShape 147"/>
          <p:cNvSpPr/>
          <p:nvPr/>
        </p:nvSpPr>
        <p:spPr>
          <a:xfrm rot="162769">
            <a:off x="3203067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8" name="AutoShape 148"/>
          <p:cNvSpPr/>
          <p:nvPr/>
        </p:nvSpPr>
        <p:spPr>
          <a:xfrm>
            <a:off x="3673316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9" name="Freeform 149"/>
          <p:cNvSpPr/>
          <p:nvPr/>
        </p:nvSpPr>
        <p:spPr>
          <a:xfrm>
            <a:off x="3696462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0" name="Freeform 150"/>
          <p:cNvSpPr/>
          <p:nvPr/>
        </p:nvSpPr>
        <p:spPr>
          <a:xfrm>
            <a:off x="3634740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1" name="Freeform 151"/>
          <p:cNvSpPr/>
          <p:nvPr/>
        </p:nvSpPr>
        <p:spPr>
          <a:xfrm>
            <a:off x="3735324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2" name="AutoShape 152"/>
          <p:cNvSpPr/>
          <p:nvPr/>
        </p:nvSpPr>
        <p:spPr>
          <a:xfrm rot="457219">
            <a:off x="3625787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3" name="AutoShape 153"/>
          <p:cNvSpPr/>
          <p:nvPr/>
        </p:nvSpPr>
        <p:spPr>
          <a:xfrm rot="21142780" flipH="1">
            <a:off x="3830764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4" name="AutoShape 154"/>
          <p:cNvSpPr/>
          <p:nvPr/>
        </p:nvSpPr>
        <p:spPr>
          <a:xfrm rot="21437230" flipH="1">
            <a:off x="3764089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5" name="AutoShape 155"/>
          <p:cNvSpPr/>
          <p:nvPr/>
        </p:nvSpPr>
        <p:spPr>
          <a:xfrm rot="162769">
            <a:off x="3664934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6" name="AutoShape 156"/>
          <p:cNvSpPr/>
          <p:nvPr/>
        </p:nvSpPr>
        <p:spPr>
          <a:xfrm>
            <a:off x="4135184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7" name="Freeform 157"/>
          <p:cNvSpPr/>
          <p:nvPr/>
        </p:nvSpPr>
        <p:spPr>
          <a:xfrm>
            <a:off x="4158329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8" name="Freeform 158"/>
          <p:cNvSpPr/>
          <p:nvPr/>
        </p:nvSpPr>
        <p:spPr>
          <a:xfrm>
            <a:off x="4096607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9" name="Freeform 159"/>
          <p:cNvSpPr/>
          <p:nvPr/>
        </p:nvSpPr>
        <p:spPr>
          <a:xfrm>
            <a:off x="4197191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0" name="AutoShape 160"/>
          <p:cNvSpPr/>
          <p:nvPr/>
        </p:nvSpPr>
        <p:spPr>
          <a:xfrm rot="457219">
            <a:off x="4087654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1" name="AutoShape 161"/>
          <p:cNvSpPr/>
          <p:nvPr/>
        </p:nvSpPr>
        <p:spPr>
          <a:xfrm rot="21142780" flipH="1">
            <a:off x="4292632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2" name="AutoShape 162"/>
          <p:cNvSpPr/>
          <p:nvPr/>
        </p:nvSpPr>
        <p:spPr>
          <a:xfrm rot="21437230" flipH="1">
            <a:off x="4225957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3" name="AutoShape 163"/>
          <p:cNvSpPr/>
          <p:nvPr/>
        </p:nvSpPr>
        <p:spPr>
          <a:xfrm rot="162769">
            <a:off x="4126802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4" name="AutoShape 164"/>
          <p:cNvSpPr/>
          <p:nvPr/>
        </p:nvSpPr>
        <p:spPr>
          <a:xfrm>
            <a:off x="4597051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5" name="Freeform 165"/>
          <p:cNvSpPr/>
          <p:nvPr/>
        </p:nvSpPr>
        <p:spPr>
          <a:xfrm>
            <a:off x="4620196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6" name="Freeform 166"/>
          <p:cNvSpPr/>
          <p:nvPr/>
        </p:nvSpPr>
        <p:spPr>
          <a:xfrm>
            <a:off x="4558474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7" name="Freeform 167"/>
          <p:cNvSpPr/>
          <p:nvPr/>
        </p:nvSpPr>
        <p:spPr>
          <a:xfrm>
            <a:off x="4659059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8" name="AutoShape 168"/>
          <p:cNvSpPr/>
          <p:nvPr/>
        </p:nvSpPr>
        <p:spPr>
          <a:xfrm rot="457219">
            <a:off x="4549521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9" name="AutoShape 169"/>
          <p:cNvSpPr/>
          <p:nvPr/>
        </p:nvSpPr>
        <p:spPr>
          <a:xfrm rot="21142780" flipH="1">
            <a:off x="4754499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0" name="AutoShape 170"/>
          <p:cNvSpPr/>
          <p:nvPr/>
        </p:nvSpPr>
        <p:spPr>
          <a:xfrm rot="21437230" flipH="1">
            <a:off x="4687824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1" name="AutoShape 171"/>
          <p:cNvSpPr/>
          <p:nvPr/>
        </p:nvSpPr>
        <p:spPr>
          <a:xfrm rot="162769">
            <a:off x="4588669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2" name="AutoShape 172"/>
          <p:cNvSpPr/>
          <p:nvPr/>
        </p:nvSpPr>
        <p:spPr>
          <a:xfrm>
            <a:off x="5059013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3" name="Freeform 173"/>
          <p:cNvSpPr/>
          <p:nvPr/>
        </p:nvSpPr>
        <p:spPr>
          <a:xfrm>
            <a:off x="5082064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4" name="Freeform 174"/>
          <p:cNvSpPr/>
          <p:nvPr/>
        </p:nvSpPr>
        <p:spPr>
          <a:xfrm>
            <a:off x="5020342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5" name="Freeform 175"/>
          <p:cNvSpPr/>
          <p:nvPr/>
        </p:nvSpPr>
        <p:spPr>
          <a:xfrm>
            <a:off x="5120926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6" name="AutoShape 176"/>
          <p:cNvSpPr/>
          <p:nvPr/>
        </p:nvSpPr>
        <p:spPr>
          <a:xfrm rot="457219">
            <a:off x="5011388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7" name="AutoShape 177"/>
          <p:cNvSpPr/>
          <p:nvPr/>
        </p:nvSpPr>
        <p:spPr>
          <a:xfrm rot="21142780" flipH="1">
            <a:off x="5216366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8" name="AutoShape 178"/>
          <p:cNvSpPr/>
          <p:nvPr/>
        </p:nvSpPr>
        <p:spPr>
          <a:xfrm rot="21437230" flipH="1">
            <a:off x="514969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9" name="AutoShape 179"/>
          <p:cNvSpPr/>
          <p:nvPr/>
        </p:nvSpPr>
        <p:spPr>
          <a:xfrm rot="162769">
            <a:off x="5050536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0" name="AutoShape 180"/>
          <p:cNvSpPr/>
          <p:nvPr/>
        </p:nvSpPr>
        <p:spPr>
          <a:xfrm>
            <a:off x="6851428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1" name="AutoShape 181"/>
          <p:cNvSpPr/>
          <p:nvPr/>
        </p:nvSpPr>
        <p:spPr>
          <a:xfrm rot="457219">
            <a:off x="6807708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2" name="AutoShape 182"/>
          <p:cNvSpPr/>
          <p:nvPr/>
        </p:nvSpPr>
        <p:spPr>
          <a:xfrm rot="21142780" flipH="1">
            <a:off x="7000684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3" name="AutoShape 183"/>
          <p:cNvSpPr/>
          <p:nvPr/>
        </p:nvSpPr>
        <p:spPr>
          <a:xfrm rot="21437230" flipH="1">
            <a:off x="693782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4" name="AutoShape 184"/>
          <p:cNvSpPr/>
          <p:nvPr/>
        </p:nvSpPr>
        <p:spPr>
          <a:xfrm rot="162769">
            <a:off x="6842665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5" name="Freeform 185"/>
          <p:cNvSpPr/>
          <p:nvPr/>
        </p:nvSpPr>
        <p:spPr>
          <a:xfrm>
            <a:off x="6818471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6" name="AutoShape 186"/>
          <p:cNvSpPr/>
          <p:nvPr/>
        </p:nvSpPr>
        <p:spPr>
          <a:xfrm>
            <a:off x="7314629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7" name="AutoShape 187"/>
          <p:cNvSpPr/>
          <p:nvPr/>
        </p:nvSpPr>
        <p:spPr>
          <a:xfrm rot="457219">
            <a:off x="72709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8" name="AutoShape 188"/>
          <p:cNvSpPr/>
          <p:nvPr/>
        </p:nvSpPr>
        <p:spPr>
          <a:xfrm rot="21142780" flipH="1">
            <a:off x="7463885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9" name="AutoShape 189"/>
          <p:cNvSpPr/>
          <p:nvPr/>
        </p:nvSpPr>
        <p:spPr>
          <a:xfrm rot="21437230" flipH="1">
            <a:off x="740102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0" name="AutoShape 190"/>
          <p:cNvSpPr/>
          <p:nvPr/>
        </p:nvSpPr>
        <p:spPr>
          <a:xfrm rot="162769">
            <a:off x="730586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1" name="Freeform 191"/>
          <p:cNvSpPr/>
          <p:nvPr/>
        </p:nvSpPr>
        <p:spPr>
          <a:xfrm>
            <a:off x="7281672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2" name="AutoShape 192"/>
          <p:cNvSpPr/>
          <p:nvPr/>
        </p:nvSpPr>
        <p:spPr>
          <a:xfrm>
            <a:off x="7777829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3" name="AutoShape 193"/>
          <p:cNvSpPr/>
          <p:nvPr/>
        </p:nvSpPr>
        <p:spPr>
          <a:xfrm rot="457219">
            <a:off x="77341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4" name="AutoShape 194"/>
          <p:cNvSpPr/>
          <p:nvPr/>
        </p:nvSpPr>
        <p:spPr>
          <a:xfrm rot="21142780" flipH="1">
            <a:off x="7927086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5" name="AutoShape 195"/>
          <p:cNvSpPr/>
          <p:nvPr/>
        </p:nvSpPr>
        <p:spPr>
          <a:xfrm rot="21437230" flipH="1">
            <a:off x="7864221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6" name="AutoShape 196"/>
          <p:cNvSpPr/>
          <p:nvPr/>
        </p:nvSpPr>
        <p:spPr>
          <a:xfrm rot="162769">
            <a:off x="776906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7" name="Freeform 197"/>
          <p:cNvSpPr/>
          <p:nvPr/>
        </p:nvSpPr>
        <p:spPr>
          <a:xfrm>
            <a:off x="77448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8" name="AutoShape 198"/>
          <p:cNvSpPr/>
          <p:nvPr/>
        </p:nvSpPr>
        <p:spPr>
          <a:xfrm>
            <a:off x="8241030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9" name="AutoShape 199"/>
          <p:cNvSpPr/>
          <p:nvPr/>
        </p:nvSpPr>
        <p:spPr>
          <a:xfrm rot="457219">
            <a:off x="8197310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0" name="AutoShape 200"/>
          <p:cNvSpPr/>
          <p:nvPr/>
        </p:nvSpPr>
        <p:spPr>
          <a:xfrm rot="21142780" flipH="1">
            <a:off x="8390287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1" name="AutoShape 201"/>
          <p:cNvSpPr/>
          <p:nvPr/>
        </p:nvSpPr>
        <p:spPr>
          <a:xfrm rot="21437230" flipH="1">
            <a:off x="8327422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2" name="AutoShape 202"/>
          <p:cNvSpPr/>
          <p:nvPr/>
        </p:nvSpPr>
        <p:spPr>
          <a:xfrm rot="162769">
            <a:off x="823226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3" name="Freeform 203"/>
          <p:cNvSpPr/>
          <p:nvPr/>
        </p:nvSpPr>
        <p:spPr>
          <a:xfrm>
            <a:off x="82080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4" name="AutoShape 204"/>
          <p:cNvSpPr/>
          <p:nvPr/>
        </p:nvSpPr>
        <p:spPr>
          <a:xfrm>
            <a:off x="8704231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5" name="AutoShape 205"/>
          <p:cNvSpPr/>
          <p:nvPr/>
        </p:nvSpPr>
        <p:spPr>
          <a:xfrm rot="457219">
            <a:off x="8660511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6" name="AutoShape 206"/>
          <p:cNvSpPr/>
          <p:nvPr/>
        </p:nvSpPr>
        <p:spPr>
          <a:xfrm rot="21142780" flipH="1">
            <a:off x="8853488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7" name="AutoShape 207"/>
          <p:cNvSpPr/>
          <p:nvPr/>
        </p:nvSpPr>
        <p:spPr>
          <a:xfrm rot="21437230" flipH="1">
            <a:off x="8790623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8" name="AutoShape 208"/>
          <p:cNvSpPr/>
          <p:nvPr/>
        </p:nvSpPr>
        <p:spPr>
          <a:xfrm rot="162769">
            <a:off x="869546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9" name="Freeform 209"/>
          <p:cNvSpPr/>
          <p:nvPr/>
        </p:nvSpPr>
        <p:spPr>
          <a:xfrm>
            <a:off x="8671274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0" name="AutoShape 210"/>
          <p:cNvSpPr/>
          <p:nvPr/>
        </p:nvSpPr>
        <p:spPr>
          <a:xfrm>
            <a:off x="9167432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1" name="AutoShape 211"/>
          <p:cNvSpPr/>
          <p:nvPr/>
        </p:nvSpPr>
        <p:spPr>
          <a:xfrm rot="457219">
            <a:off x="9123712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2" name="AutoShape 212"/>
          <p:cNvSpPr/>
          <p:nvPr/>
        </p:nvSpPr>
        <p:spPr>
          <a:xfrm rot="21142780" flipH="1">
            <a:off x="9316688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3" name="AutoShape 213"/>
          <p:cNvSpPr/>
          <p:nvPr/>
        </p:nvSpPr>
        <p:spPr>
          <a:xfrm rot="21437230" flipH="1">
            <a:off x="9253824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4" name="AutoShape 214"/>
          <p:cNvSpPr/>
          <p:nvPr/>
        </p:nvSpPr>
        <p:spPr>
          <a:xfrm rot="162769">
            <a:off x="9158668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5" name="Freeform 215"/>
          <p:cNvSpPr/>
          <p:nvPr/>
        </p:nvSpPr>
        <p:spPr>
          <a:xfrm>
            <a:off x="9134475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6" name="AutoShape 216"/>
          <p:cNvSpPr/>
          <p:nvPr/>
        </p:nvSpPr>
        <p:spPr>
          <a:xfrm>
            <a:off x="9630633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7" name="AutoShape 217"/>
          <p:cNvSpPr/>
          <p:nvPr/>
        </p:nvSpPr>
        <p:spPr>
          <a:xfrm rot="457219">
            <a:off x="9586913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8" name="AutoShape 218"/>
          <p:cNvSpPr/>
          <p:nvPr/>
        </p:nvSpPr>
        <p:spPr>
          <a:xfrm rot="21142780" flipH="1">
            <a:off x="9779889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9" name="AutoShape 219"/>
          <p:cNvSpPr/>
          <p:nvPr/>
        </p:nvSpPr>
        <p:spPr>
          <a:xfrm rot="21437230" flipH="1">
            <a:off x="9717024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0" name="AutoShape 220"/>
          <p:cNvSpPr/>
          <p:nvPr/>
        </p:nvSpPr>
        <p:spPr>
          <a:xfrm rot="162769">
            <a:off x="9621869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1" name="Freeform 221"/>
          <p:cNvSpPr/>
          <p:nvPr/>
        </p:nvSpPr>
        <p:spPr>
          <a:xfrm>
            <a:off x="9597771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2" name="AutoShape 222"/>
          <p:cNvSpPr/>
          <p:nvPr/>
        </p:nvSpPr>
        <p:spPr>
          <a:xfrm>
            <a:off x="10093833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3" name="AutoShape 223"/>
          <p:cNvSpPr/>
          <p:nvPr/>
        </p:nvSpPr>
        <p:spPr>
          <a:xfrm rot="457219">
            <a:off x="10050113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4" name="AutoShape 224"/>
          <p:cNvSpPr/>
          <p:nvPr/>
        </p:nvSpPr>
        <p:spPr>
          <a:xfrm rot="21142780" flipH="1">
            <a:off x="10243090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5" name="AutoShape 225"/>
          <p:cNvSpPr/>
          <p:nvPr/>
        </p:nvSpPr>
        <p:spPr>
          <a:xfrm rot="21437230" flipH="1">
            <a:off x="10180225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6" name="AutoShape 226"/>
          <p:cNvSpPr/>
          <p:nvPr/>
        </p:nvSpPr>
        <p:spPr>
          <a:xfrm rot="162769">
            <a:off x="1008507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7" name="Freeform 227"/>
          <p:cNvSpPr/>
          <p:nvPr/>
        </p:nvSpPr>
        <p:spPr>
          <a:xfrm>
            <a:off x="10060972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8" name="AutoShape 228"/>
          <p:cNvSpPr/>
          <p:nvPr/>
        </p:nvSpPr>
        <p:spPr>
          <a:xfrm>
            <a:off x="10557034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9" name="AutoShape 229"/>
          <p:cNvSpPr/>
          <p:nvPr/>
        </p:nvSpPr>
        <p:spPr>
          <a:xfrm rot="457219">
            <a:off x="105134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0" name="AutoShape 230"/>
          <p:cNvSpPr/>
          <p:nvPr/>
        </p:nvSpPr>
        <p:spPr>
          <a:xfrm rot="21142780" flipH="1">
            <a:off x="10706291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1" name="AutoShape 231"/>
          <p:cNvSpPr/>
          <p:nvPr/>
        </p:nvSpPr>
        <p:spPr>
          <a:xfrm rot="21437230" flipH="1">
            <a:off x="1064342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2" name="AutoShape 232"/>
          <p:cNvSpPr/>
          <p:nvPr/>
        </p:nvSpPr>
        <p:spPr>
          <a:xfrm rot="162769">
            <a:off x="10548271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3" name="Freeform 233"/>
          <p:cNvSpPr/>
          <p:nvPr/>
        </p:nvSpPr>
        <p:spPr>
          <a:xfrm>
            <a:off x="105241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4" name="AutoShape 234"/>
          <p:cNvSpPr/>
          <p:nvPr/>
        </p:nvSpPr>
        <p:spPr>
          <a:xfrm>
            <a:off x="11020234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5" name="AutoShape 235"/>
          <p:cNvSpPr/>
          <p:nvPr/>
        </p:nvSpPr>
        <p:spPr>
          <a:xfrm rot="457219">
            <a:off x="10976610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6" name="AutoShape 236"/>
          <p:cNvSpPr/>
          <p:nvPr/>
        </p:nvSpPr>
        <p:spPr>
          <a:xfrm rot="21142780" flipH="1">
            <a:off x="11169491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7" name="AutoShape 237"/>
          <p:cNvSpPr/>
          <p:nvPr/>
        </p:nvSpPr>
        <p:spPr>
          <a:xfrm rot="21437230" flipH="1">
            <a:off x="1110662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8" name="AutoShape 238"/>
          <p:cNvSpPr/>
          <p:nvPr/>
        </p:nvSpPr>
        <p:spPr>
          <a:xfrm rot="162769">
            <a:off x="11011472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9" name="Freeform 239"/>
          <p:cNvSpPr/>
          <p:nvPr/>
        </p:nvSpPr>
        <p:spPr>
          <a:xfrm>
            <a:off x="10987374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0" name="AutoShape 240"/>
          <p:cNvSpPr/>
          <p:nvPr/>
        </p:nvSpPr>
        <p:spPr>
          <a:xfrm>
            <a:off x="6851428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1" name="AutoShape 241"/>
          <p:cNvSpPr/>
          <p:nvPr/>
        </p:nvSpPr>
        <p:spPr>
          <a:xfrm rot="457219">
            <a:off x="6807708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2" name="AutoShape 242"/>
          <p:cNvSpPr/>
          <p:nvPr/>
        </p:nvSpPr>
        <p:spPr>
          <a:xfrm rot="21142780" flipH="1">
            <a:off x="7000684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3" name="AutoShape 243"/>
          <p:cNvSpPr/>
          <p:nvPr/>
        </p:nvSpPr>
        <p:spPr>
          <a:xfrm rot="21437230" flipH="1">
            <a:off x="693782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4" name="AutoShape 244"/>
          <p:cNvSpPr/>
          <p:nvPr/>
        </p:nvSpPr>
        <p:spPr>
          <a:xfrm rot="162769">
            <a:off x="6842665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5" name="Freeform 245"/>
          <p:cNvSpPr/>
          <p:nvPr/>
        </p:nvSpPr>
        <p:spPr>
          <a:xfrm>
            <a:off x="6818471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6" name="AutoShape 246"/>
          <p:cNvSpPr/>
          <p:nvPr/>
        </p:nvSpPr>
        <p:spPr>
          <a:xfrm>
            <a:off x="7314629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7" name="AutoShape 247"/>
          <p:cNvSpPr/>
          <p:nvPr/>
        </p:nvSpPr>
        <p:spPr>
          <a:xfrm rot="457219">
            <a:off x="72709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8" name="AutoShape 248"/>
          <p:cNvSpPr/>
          <p:nvPr/>
        </p:nvSpPr>
        <p:spPr>
          <a:xfrm rot="21142780" flipH="1">
            <a:off x="7463885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9" name="AutoShape 249"/>
          <p:cNvSpPr/>
          <p:nvPr/>
        </p:nvSpPr>
        <p:spPr>
          <a:xfrm rot="21437230" flipH="1">
            <a:off x="740102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0" name="AutoShape 250"/>
          <p:cNvSpPr/>
          <p:nvPr/>
        </p:nvSpPr>
        <p:spPr>
          <a:xfrm rot="162769">
            <a:off x="730586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1" name="Freeform 251"/>
          <p:cNvSpPr/>
          <p:nvPr/>
        </p:nvSpPr>
        <p:spPr>
          <a:xfrm>
            <a:off x="7281672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2" name="AutoShape 252"/>
          <p:cNvSpPr/>
          <p:nvPr/>
        </p:nvSpPr>
        <p:spPr>
          <a:xfrm>
            <a:off x="7777829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3" name="AutoShape 253"/>
          <p:cNvSpPr/>
          <p:nvPr/>
        </p:nvSpPr>
        <p:spPr>
          <a:xfrm rot="457219">
            <a:off x="77341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4" name="AutoShape 254"/>
          <p:cNvSpPr/>
          <p:nvPr/>
        </p:nvSpPr>
        <p:spPr>
          <a:xfrm rot="21142780" flipH="1">
            <a:off x="7927086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5" name="AutoShape 255"/>
          <p:cNvSpPr/>
          <p:nvPr/>
        </p:nvSpPr>
        <p:spPr>
          <a:xfrm rot="21437230" flipH="1">
            <a:off x="7864221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6" name="AutoShape 256"/>
          <p:cNvSpPr/>
          <p:nvPr/>
        </p:nvSpPr>
        <p:spPr>
          <a:xfrm rot="162769">
            <a:off x="776906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7" name="Freeform 257"/>
          <p:cNvSpPr/>
          <p:nvPr/>
        </p:nvSpPr>
        <p:spPr>
          <a:xfrm>
            <a:off x="77448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8" name="AutoShape 258"/>
          <p:cNvSpPr/>
          <p:nvPr/>
        </p:nvSpPr>
        <p:spPr>
          <a:xfrm>
            <a:off x="8241030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9" name="AutoShape 259"/>
          <p:cNvSpPr/>
          <p:nvPr/>
        </p:nvSpPr>
        <p:spPr>
          <a:xfrm rot="457219">
            <a:off x="8197310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0" name="AutoShape 260"/>
          <p:cNvSpPr/>
          <p:nvPr/>
        </p:nvSpPr>
        <p:spPr>
          <a:xfrm rot="21142780" flipH="1">
            <a:off x="8390287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1" name="AutoShape 261"/>
          <p:cNvSpPr/>
          <p:nvPr/>
        </p:nvSpPr>
        <p:spPr>
          <a:xfrm rot="21437230" flipH="1">
            <a:off x="8327422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2" name="AutoShape 262"/>
          <p:cNvSpPr/>
          <p:nvPr/>
        </p:nvSpPr>
        <p:spPr>
          <a:xfrm rot="162769">
            <a:off x="823226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3" name="Freeform 263"/>
          <p:cNvSpPr/>
          <p:nvPr/>
        </p:nvSpPr>
        <p:spPr>
          <a:xfrm>
            <a:off x="82080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4" name="AutoShape 264"/>
          <p:cNvSpPr/>
          <p:nvPr/>
        </p:nvSpPr>
        <p:spPr>
          <a:xfrm>
            <a:off x="8704231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5" name="AutoShape 265"/>
          <p:cNvSpPr/>
          <p:nvPr/>
        </p:nvSpPr>
        <p:spPr>
          <a:xfrm rot="457219">
            <a:off x="8660511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6" name="AutoShape 266"/>
          <p:cNvSpPr/>
          <p:nvPr/>
        </p:nvSpPr>
        <p:spPr>
          <a:xfrm rot="21142780" flipH="1">
            <a:off x="8853488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7" name="AutoShape 267"/>
          <p:cNvSpPr/>
          <p:nvPr/>
        </p:nvSpPr>
        <p:spPr>
          <a:xfrm rot="21437230" flipH="1">
            <a:off x="8790623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8" name="AutoShape 268"/>
          <p:cNvSpPr/>
          <p:nvPr/>
        </p:nvSpPr>
        <p:spPr>
          <a:xfrm rot="162769">
            <a:off x="869546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9" name="Freeform 269"/>
          <p:cNvSpPr/>
          <p:nvPr/>
        </p:nvSpPr>
        <p:spPr>
          <a:xfrm>
            <a:off x="8671274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0" name="AutoShape 270"/>
          <p:cNvSpPr/>
          <p:nvPr/>
        </p:nvSpPr>
        <p:spPr>
          <a:xfrm>
            <a:off x="9167432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1" name="AutoShape 271"/>
          <p:cNvSpPr/>
          <p:nvPr/>
        </p:nvSpPr>
        <p:spPr>
          <a:xfrm rot="457219">
            <a:off x="9123712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2" name="AutoShape 272"/>
          <p:cNvSpPr/>
          <p:nvPr/>
        </p:nvSpPr>
        <p:spPr>
          <a:xfrm rot="21142780" flipH="1">
            <a:off x="9316688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3" name="AutoShape 273"/>
          <p:cNvSpPr/>
          <p:nvPr/>
        </p:nvSpPr>
        <p:spPr>
          <a:xfrm rot="21437230" flipH="1">
            <a:off x="9253824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4" name="AutoShape 274"/>
          <p:cNvSpPr/>
          <p:nvPr/>
        </p:nvSpPr>
        <p:spPr>
          <a:xfrm rot="162769">
            <a:off x="9158668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5" name="Freeform 275"/>
          <p:cNvSpPr/>
          <p:nvPr/>
        </p:nvSpPr>
        <p:spPr>
          <a:xfrm>
            <a:off x="9134475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6" name="AutoShape 276"/>
          <p:cNvSpPr/>
          <p:nvPr/>
        </p:nvSpPr>
        <p:spPr>
          <a:xfrm>
            <a:off x="9630633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7" name="AutoShape 277"/>
          <p:cNvSpPr/>
          <p:nvPr/>
        </p:nvSpPr>
        <p:spPr>
          <a:xfrm rot="457219">
            <a:off x="9586913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8" name="AutoShape 278"/>
          <p:cNvSpPr/>
          <p:nvPr/>
        </p:nvSpPr>
        <p:spPr>
          <a:xfrm rot="21142780" flipH="1">
            <a:off x="9779889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9" name="AutoShape 279"/>
          <p:cNvSpPr/>
          <p:nvPr/>
        </p:nvSpPr>
        <p:spPr>
          <a:xfrm rot="21437230" flipH="1">
            <a:off x="9717024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0" name="AutoShape 280"/>
          <p:cNvSpPr/>
          <p:nvPr/>
        </p:nvSpPr>
        <p:spPr>
          <a:xfrm rot="162769">
            <a:off x="9621869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1" name="Freeform 281"/>
          <p:cNvSpPr/>
          <p:nvPr/>
        </p:nvSpPr>
        <p:spPr>
          <a:xfrm>
            <a:off x="9597771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2" name="AutoShape 282"/>
          <p:cNvSpPr/>
          <p:nvPr/>
        </p:nvSpPr>
        <p:spPr>
          <a:xfrm>
            <a:off x="10093833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3" name="AutoShape 283"/>
          <p:cNvSpPr/>
          <p:nvPr/>
        </p:nvSpPr>
        <p:spPr>
          <a:xfrm rot="457219">
            <a:off x="10050113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4" name="AutoShape 284"/>
          <p:cNvSpPr/>
          <p:nvPr/>
        </p:nvSpPr>
        <p:spPr>
          <a:xfrm rot="21142780" flipH="1">
            <a:off x="10243090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5" name="AutoShape 285"/>
          <p:cNvSpPr/>
          <p:nvPr/>
        </p:nvSpPr>
        <p:spPr>
          <a:xfrm rot="21437230" flipH="1">
            <a:off x="10180225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6" name="AutoShape 286"/>
          <p:cNvSpPr/>
          <p:nvPr/>
        </p:nvSpPr>
        <p:spPr>
          <a:xfrm rot="162769">
            <a:off x="1008507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7" name="Freeform 287"/>
          <p:cNvSpPr/>
          <p:nvPr/>
        </p:nvSpPr>
        <p:spPr>
          <a:xfrm>
            <a:off x="10060972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8" name="AutoShape 288"/>
          <p:cNvSpPr/>
          <p:nvPr/>
        </p:nvSpPr>
        <p:spPr>
          <a:xfrm>
            <a:off x="10557034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9" name="AutoShape 289"/>
          <p:cNvSpPr/>
          <p:nvPr/>
        </p:nvSpPr>
        <p:spPr>
          <a:xfrm rot="457219">
            <a:off x="105134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0" name="AutoShape 290"/>
          <p:cNvSpPr/>
          <p:nvPr/>
        </p:nvSpPr>
        <p:spPr>
          <a:xfrm rot="21142780" flipH="1">
            <a:off x="10706291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1" name="AutoShape 291"/>
          <p:cNvSpPr/>
          <p:nvPr/>
        </p:nvSpPr>
        <p:spPr>
          <a:xfrm rot="21437230" flipH="1">
            <a:off x="1064342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2" name="AutoShape 292"/>
          <p:cNvSpPr/>
          <p:nvPr/>
        </p:nvSpPr>
        <p:spPr>
          <a:xfrm rot="162769">
            <a:off x="10548271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3" name="Freeform 293"/>
          <p:cNvSpPr/>
          <p:nvPr/>
        </p:nvSpPr>
        <p:spPr>
          <a:xfrm>
            <a:off x="105241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4" name="AutoShape 294"/>
          <p:cNvSpPr/>
          <p:nvPr/>
        </p:nvSpPr>
        <p:spPr>
          <a:xfrm>
            <a:off x="11020234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5" name="AutoShape 295"/>
          <p:cNvSpPr/>
          <p:nvPr/>
        </p:nvSpPr>
        <p:spPr>
          <a:xfrm rot="457219">
            <a:off x="10976610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6" name="AutoShape 296"/>
          <p:cNvSpPr/>
          <p:nvPr/>
        </p:nvSpPr>
        <p:spPr>
          <a:xfrm rot="21142780" flipH="1">
            <a:off x="11169491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7" name="AutoShape 297"/>
          <p:cNvSpPr/>
          <p:nvPr/>
        </p:nvSpPr>
        <p:spPr>
          <a:xfrm rot="21437230" flipH="1">
            <a:off x="1110662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8" name="AutoShape 298"/>
          <p:cNvSpPr/>
          <p:nvPr/>
        </p:nvSpPr>
        <p:spPr>
          <a:xfrm rot="162769">
            <a:off x="11011472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9" name="Freeform 299"/>
          <p:cNvSpPr/>
          <p:nvPr/>
        </p:nvSpPr>
        <p:spPr>
          <a:xfrm>
            <a:off x="10987374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0" name="AutoShape 300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本次活动共有10名科普讲解员参与，分别负责不同展区的讲解工作。</a:t>
            </a:r>
            <a:endParaRPr lang="en-US" sz="1100"/>
          </a:p>
        </p:txBody>
      </p:sp>
      <p:sp>
        <p:nvSpPr>
          <p:cNvPr id="301" name="AutoShape 301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根据展区内容和讲解员特长进行合理分工，确保每个展区都有合适的讲解员负责。</a:t>
            </a:r>
            <a:endParaRPr lang="en-US" sz="1100"/>
          </a:p>
        </p:txBody>
      </p:sp>
      <p:sp>
        <p:nvSpPr>
          <p:cNvPr id="302" name="AutoShape 30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3" name="AutoShape 30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4" name="AutoShape 30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5" name="AutoShape 30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6" name="AutoShape 30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7" name="AutoShape 30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8" name="AutoShape 30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9" name="AutoShape 30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0" name="AutoShape 3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1" name="AutoShape 3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2" name="AutoShape 3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3" name="AutoShape 3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4" name="AutoShape 3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5" name="AutoShape 3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6" name="AutoShape 3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7" name="AutoShape 3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8" name="AutoShape 3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9" name="AutoShape 3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0" name="AutoShape 3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1" name="AutoShape 3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2" name="TextBox 3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讲解员人数及分工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为提高讲解员的专业水平，本次培训涵盖了科技馆展品知识、讲解技巧、沟通表达能力等方面的内容。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通过考核和反馈，本次培训效果良好，讲解员们普遍掌握了所需知识和技能。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讲解员培训情况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工作态度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讲解员们态度认真，积极主动，能够认真履行职责。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讲解质量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讲解内容准确、生动，能够有效地传达展品的信息和科学知识。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服务质量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讲解员们具备良好的沟通能力和服务意识，能够为观众提供优质的参观体验。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讲解员工作表现评价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观众反馈与互动情况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https://d.book118.com/216044005224010100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2024-09-25T03:38:54.849</cp:lastPrinted>
  <dcterms:created xsi:type="dcterms:W3CDTF">2024-09-24T19:38:54Z</dcterms:created>
  <dcterms:modified xsi:type="dcterms:W3CDTF">2024-09-24T19:38:57Z</dcterms:modified>
</cp:coreProperties>
</file>