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54966-358E-4593-BE99-722E24DB9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A9446-FC4B-4B9E-83DB-973DC33A9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0BF48-3ACA-4979-AF9F-02DBBD339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B2028-0704-47BD-9C87-F62C5833D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2EE298-9800-46A6-84AD-4D00153F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024D9F-D2BC-4463-A97D-9560A9A81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65E558-53B4-4F51-8C66-BBEC4CF33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8F800-7287-412B-A095-104E29B21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361E5-3B1E-4B12-8F3C-AE1AE767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E51B5-4113-49C2-90C6-7BDE77544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17E0F-0A01-42B2-9F1D-12C2F97F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44140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2023年口腔科室年终总结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2023年口腔科室共接诊患者数量达到12000人次，较去年增长了15%。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患者主要来自本地区及周边地区，也有部分患者来自其他省市。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患者年龄跨度较大，从婴儿到老年人都有涉及，其中青少年和中年人是就诊的主要人群。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患者接诊情况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2023年口腔科室共完成各类手术3000余例，包括牙齿种植、牙齿矫正、牙齿美容等。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手术数量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手术成功率达到98%，并发症发生率较低，得到了患者和家属的一致好评。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手术成功率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手术难度逐渐增加，需要医生具备更高的专业水平和操作技能。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手术难度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科室在2023年成功治疗了一些典型病例，如复杂牙齿矫正、高难度牙齿种植等，取得了良好的治疗效果。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典型病例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科室定期组织病例讨论会，对疑难杂症进行讨论分析，提高医生的专业水平。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通过定期评估治疗效果，不断优化治疗方案，提高患者的满意度。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706" r="77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科室培训和学习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科室制定了详细的培训计划，包括理论学习和实践操作两个方面。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医生通过培训和学习，提高了自身的专业水平和操作技能，为患者提供了更好的服务。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培训方式包括内部培训、外部进修、学术交流等，多样化的培训方式有助于提高医生的学习效果。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通过优化诊疗流程、提高服务质量和加强医患沟通，患者对口腔科室的满意度得到了显著提升。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及时收集和处理患者反馈，针对存在的问题进行改进，有效解决了患者的不满和投诉。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患者反馈处理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定期对诊疗效果进行评估，确保患者得到安全、有效的治疗。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针对评估结果，不断优化治疗方案和提升医疗质量，提高患者的治愈率和满意度。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医疗质量持续改进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诊疗效果评估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制定并实施了全面的医生培训计划，涵盖了专业知识、技能操作和诊疗思维等方面。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定期对医生进行技能考核，确保医生具备扎实的专业知识和技能。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医生技能考核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建立了良好的团队协作机制，确保各个岗位的医务人员能够高效协作，为患者提供优质的诊疗服务。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加强内部沟通交流，鼓励医生、护士和其他医务人员之间的信息共享和经验交流，提高整个科室的凝聚力和工作效率。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https://d.book118.com/216044140123010100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2024-09-24T14:17:43.819</cp:lastPrinted>
  <dcterms:created xsi:type="dcterms:W3CDTF">2024-09-24T06:17:43Z</dcterms:created>
  <dcterms:modified xsi:type="dcterms:W3CDTF">2024-09-24T06:17:45Z</dcterms:modified>
</cp:coreProperties>
</file>